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1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1" r:id="rId2"/>
    <p:sldId id="275" r:id="rId3"/>
    <p:sldId id="277" r:id="rId4"/>
    <p:sldId id="278" r:id="rId5"/>
    <p:sldId id="257" r:id="rId6"/>
    <p:sldId id="258" r:id="rId7"/>
    <p:sldId id="270" r:id="rId8"/>
    <p:sldId id="260" r:id="rId9"/>
    <p:sldId id="261" r:id="rId10"/>
    <p:sldId id="266" r:id="rId11"/>
    <p:sldId id="272" r:id="rId12"/>
    <p:sldId id="267" r:id="rId13"/>
    <p:sldId id="276" r:id="rId14"/>
    <p:sldId id="274" r:id="rId15"/>
    <p:sldId id="256" r:id="rId16"/>
    <p:sldId id="263" r:id="rId17"/>
    <p:sldId id="265" r:id="rId18"/>
    <p:sldId id="264" r:id="rId19"/>
    <p:sldId id="26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/>
    <p:restoredTop sz="94558"/>
  </p:normalViewPr>
  <p:slideViewPr>
    <p:cSldViewPr snapToGrid="0">
      <p:cViewPr varScale="1">
        <p:scale>
          <a:sx n="104" d="100"/>
          <a:sy n="104" d="100"/>
        </p:scale>
        <p:origin x="20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04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12141,'7'59'983,"5"3"0,16-4 0,4 15 0,1 3 0,2 3 0,-9-11 0,-3-13-90,-8-14-785,-5-7-466,-1-13 137,-2 3-468,-4-7 748,3-4-74,6-43 227,-3 14-223,9-43 101,-8 26-47,8-15-137,2-9-135,11-11-475,-1-6 390,8 2-171,-11 11-116,1 19 28,-12 14 1556,-6 18-361,-4 56-63,-6-22-198,0 62-455,0-30 227,0 22-84,0-1 158,0-3-268,0-16 164,0-13-336,3-14 128,-2-14-215,4-8 513,16-37 144,-7 8-262,15-28 62,-12 19-481,5-9 149,4-4-789,6-9 0,3-4 0,4 3 898,-4 7 0,-8 16 1,-6 7-1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10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39 12160,'53'-10'983,"25"0"-492,-5 4 1,9 2-1,-11 2 1,2-1-1,4 1 1,1 0 491,-4 2 0,-4 0-384,10 0-645,-6 0-723,1 0 515,-19 0-730,-26 0 656,-15 0 0,-9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51.388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463 52 12129,'-32'-21'983,"6"1"0,17 19 0,-1-5 0,-12 6-639,10-3-286,-14 3 40,12 3 53,-9 0-413,4 9 248,3-4-192,-11 16 12,5-6 137,-9 16-124,5-4 31,9-1 87,-12 13 25,13-7-43,-11 16-14,13-15 24,-1 9-208,5 4-349,0-7-69,4 6-287,3-24 0,9 1 782,1-12 0,5 0 0,1-7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16.90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137 236 12177,'-37'-42'-984,"8"12"668,12-2 645,5 12 254,1-9-43,-1 6-225,5 4 407,-3 2 261,8 5 0,34 6 0,-13 1-492,63 10 1,-17 0-216,29 3 0,1 1 153,-5-5 0,7 4-272,-43-6 0,2 0 0,1 0 0,1 1 22,5-1 1,0 0 0,-3-1 0,-1-1-52,2 2 0,0 0 0,-2-1 0,0 0 7,-4-1 1,0 0-1,-1 0 1,-1 0-33,1 0 1,-2 0 0,41-4-105,1 0-242,-12 0 252,-32 4 0,2 0-362,36-6 225,6 0-92,-25-1 37,-37 2-801,-11 0 0,-74-2 0,24 1 0,-43 1 0,37 5 738,0 5 0,-6 7 0,-1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17.3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90 12 12212,'-45'0'824,"7"0"159,32 0 0,53 5-656,-8 2 1,14-2 0,6 0-1,31 3 1,-39-4 0,1-1-1,47 0 1,-45-2 0,2 0-83,8 1 1,1 0 0,4-1 0,1-1-1,8 0 1,1 0 0,0-2 0,1-1-1,0-1 1,1 0 0,-2-1 0,0-1-1,-1 0 1,-3 1 0,-6 1 0,-1 0-349,-5 0 0,-1 0 1,-6 2-1,-3 1 105,41-3 1,-5 3-987,-6 1 296,-16 0-283,11 0 305,-27 0-318,-4 0 0,-24 0 0,-81 0 0,-72 12 984,39 1 0,-2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17.9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71 60 12231,'-38'-24'983,"10"11"0,23 3 0,52 4-656,7 5 1,-4-2 0,5 1 163,39 2 1,-1 0-1,-11 0 1,6 4-247,-36-2 1,2 0 0,4 2 0,1 0-1,7-2 1,1 0 0,4 0 0,1 0-149,6-2 1,1 0 0,0 0 0,1 0 22,0 0 0,1 0 0,0 0 1,0 0-57,-2 0 0,-1 0 0,3-2 0,1 0-5,-1 0 1,-1 0 0,-8-1 0,-1 2-71,-4 0 0,-1 2 0,-4-1 0,-2 0-59,-3 0 0,0 0 0,-4 0 0,0 0 4,45 0-118,-13 0 58,12 0-448,-17 0 126,-3 0-536,-30 0 0,-24 5 0,-18-4 0,-47 5 0,26-6 738,-32 0 0,31-6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18.4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59 137 12119,'-33'-26'769,"7"0"214,31 24 0,33 2 0,8 7-492,41 0 1,3-2-165,8-5 1,-47-1 0,-1 0-1,40-2 1,-38 0 0,1-1-119,3-2 1,2 0 0,5 0-1,2 0-27,6 0 0,0 1 0,-2 0 0,-1 2-76,3-1 0,0 0 1,-4 2-1,-1 1-13,1-1 0,0 0 1,-1 1-1,0 1-97,1 0 0,0 0 0,-5 0 1,0 0 42,0 0 0,-2 0 0,-5 2 1,-1 0-348,44 2 0,-7 0 34,0-4-707,-17 5 686,-23-4 1,-1-1-446,21 0 98,10-1-195,-34-9-147,-23 3 0,-14 1 0,-52-10 738,27 13 0,-55-2 0,32 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19.04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1 142 12182,'67'-7'983,"23"6"-492,-7 5 1,15 0-165,0-4 1,-43 0 0,3-1-83,6-1 1,1 0 0,4-3 0,1-1-1,6-1 1,1-1 0,-4-1 0,0 2-1,3 1 1,1 0 0,-5-1 0,0-2-1,-3 1 1,-1 1 0,0 0 0,-1 2-1,-1 0 1,-2 2 0,-8 1 0,-2 0 81,-2-2 1,-2 0 0,38 2-272,-6-2 0,-6 1-1040,-9-1 373,-13 3-373,2-4 0,-28 5 0,4 0 0,-30 0 0,-51 5 0,20 1 738,-57 1 0,31-2 0,-22-5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19.49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96 213 12208,'-45'-12'983,"2"5"0,35 2 0,66 21-656,-20-12 1,21 6 0,7-1 163,21-5 1,10 0-165,-7-4 1,-40 0 0,2-1-83,6-1 1,2 0 0,8 1 0,2-1-1,4-1 1,1-1 0,0 0 0,-1-2-1,-1-1 1,0-1 0,-4 1 0,0 1-1,1-2 1,-2 0 0,-7 1 0,-2 1-187,-1 0 0,-2 0 1,42-7-222,-11-3 0,-10 3 249,-6-3-309,-11 3-107,3-4-45,-13-1-108,-8 0-135,-20 6-367,-22 7 0,-38 15 0,13-7 0,-25 12 738,37-8 0,-3 5 0,10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4.72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36 95 12123,'-19'-48'983,"7"17"-163,7 16-691,42 20 615,-17 2-40,40-1-77,-18-1-419,22 1 0,10-5 216,9 3 1,-2 1-24,-6-1 1,-1 0-139,9-4 1,-2 5-199,10 3 1,-2-1-14,1 0 1,-4 0-132,-7 1 1,1 1 72,-6-5-9,6 5-10,13-2-207,-1 4-8,2-4 114,-28 3-344,-26-3 138,-23-1-652,-11 5 0,-43-10 0,-48 10 984,6 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5.13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196 0 12108,'-56'0'538,"-4"0"-489,33 11-36,-1 2 838,11 5-209,10-1 161,28-5-185,-4-5 365,43-2-499,0-5 0,28-1-371,3-3 0,-8 2 83,-20-2 0,5 2-92,11-2 0,-1 3 75,9-3 0,2-2-104,1 2 0,5 1-21,3 3 1,-12-4 166,1 0-398,-17 0-140,26 4-174,-15 0 66,13 5-239,-18-4-139,-17 10-181,-17-10 0,-8 10 0,-21-5 656,-2 1 0,-11-2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5.7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119 42 12054,'-43'-11'983,"4"-1"0,15 0-196,11 5-264,50 23-53,11-5-192,-1 2 1,5 1-170,-3-7 1,1-2 0,1-1-1,0 0 137,0 0 0,0 0 0,48-2 19,-17 2 0,2-3 45,6-1 0,1 0-148,3 0 1,-44 0-1,1 0-73,2 0 0,0 0 0,0 0 1,0 0-66,2 0 0,0 0 0,-1 0 0,-1 0 38,0 0 1,0 0-1,1 0 1,1 0-96,2 0 1,0 0 0,-5 0-1,1 0 52,2 0 0,0 0 0,-3 0 0,-1 0-61,0 0 1,0 0 0,0 2 0,-1 0 60,48 2 1,-9 2-157,-2-3 0,-9-1 22,-7 2 0,-5-2 150,-4 2-405,-12-2 96,7 3-178,-14-5 255,-7 0-46,-13 0-741,-18 0 0,-47 0 0,11 0 0,-38-5 738,22 3 0,-5-3 0,-2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05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71 12269,'65'1'983,"19"-6"-492,-7-6 1,8 0-1,-11 2 1,7 2-1,0-1 1,-2 1 491,-7 3 0,-6-2 0,17 6-340,-14-3-790,7 3 95,-19 0-272,-21 0-47,-11 0-613,-16 0 0,-51 8 0,16-3 0,-35 10 0,33-8 738,5 3 0,1-4 0,3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6.31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66 131 12055,'-38'-13'983,"11"2"-492,90 11 1,1-1-165,-9-1 1,4 0 0,38 1 153,-23-3 1,10-2-345,10 2 1,-44 1 0,1-1-82,4 2 1,0 0 0,2-2-1,2 0 136,3 2 0,1 0 0,-2-2 0,0 0-20,4 2 1,0 0 0,-2-2 0,1 0 1,0 2 1,1 0 0,3-2-1,1 0-83,1 2 1,1 1 0,-3-3 0,0 0-61,1 1 1,0 2 0,-3-1-1,0 0 26,-1 2 0,0 0 0,0-2 0,1 0-97,1 0 1,-1 0 0,-8 0 0,-1 0-4,-1 2 0,-2 0 0,45 0 105,-9 0-654,-8 0 24,10 0-130,-28 0 88,-1 0-14,-39 0-190,-19 0-170,-43 0 0,3 0 0,-49 5 984,0 2 0,-14 3 0,0-2 0,10-3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6.86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1 129 11981,'48'-20'491,"29"4"1,5 15-247,-28-1 1,2 0 0,-1 1 0,0 0-1,-4-3 1,0 0 0,1 2 0,2 0-1,3-2 1,0 0 0,-1 2 0,0 0-1,-1-2 1,0 0 0,0 1 0,-1 0-8,3-1 0,0 0 0,-5-1 0,-1 1-143,1 1 0,-1 2 0,45-7 97,-1 4 0,-4-1-260,4 1 1,-14 2 11,1-2 1,-12 4-258,-7 4-127,-8-2-417,13 8 93,-22-9-220,-1 5 0,-155-6 984,47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7.24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83 12058,'84'-19'491,"2"7"1,11 9-165,1 7 1,-48-3 0,1-1-83,4 2 1,0 0 0,2-1 0,0 0-1,2-1 1,0 0 0,0-2 0,1 0-1,3 0 1,0 0 0,-3-3 0,-1 1-1,0-1 1,0 2 0,0-1 0,0 1-1,-2-1 1,0 0 0,-1 3 0,0 0 55,2-1 0,-2 0 0,42-3-273,-3 1 0,-10 0-485,-7 4 65,-2 0-572,11 0 61,-13 0 317,-3 0-398,-36 0 738,-19 0 0,-84 21 0,-17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7.66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78 71 11942,'-38'-25'983,"5"8"0,27 22-492,53 19 1,-12-7-198,40 3 0,-12-14 14,-1-2 0,10-3-44,11-1 1,9 0-106,6 0 0,-47 0 0,1 0-36,-1 0 0,0 0 1,2 0-1,-1-1 122,1-1 1,0 0 0,1-1 0,0 0-77,-3-3 1,0 0-1,-1 0 1,-1 1-86,34-3 1,-3 2-650,-10 2 365,1 3-784,0-10 57,-6 10-57,-16-4 188,-20-1-188,-19 5 0,-62-9 0,28 8 738,-62-3 0,46 0 0,-17-2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8.14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59 11968,'42'-26'983,"22"14"-492,3 24 1,14 3-1,2-4 1,6 0-276,9-3 0,-48-3 0,1-1 29,1-2 1,2 0 0,2 0 0,0 0-1,-1-2 1,0 0 0,1 0 0,0 0 245,42 0 1,-5-2 120,-7-1-598,-2 1 0,-8-8-564,3 2 483,-19-3-917,24 0 0,-38-1 0,-1 5 0,-164-21 984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8.48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 78 12058,'-13'-44'983,"8"10"-492,38 38 1,27 0-1,27 16 1,9-11-1,-9-5 1,10-3-381,-46-1 0,0 0 0,2 0 0,0 0-124,2 0 1,0 0-1,-4 0 1,0 0-104,1 0 0,-2 0 1,41 0-377,-9 0 0,-1-4-254,-6 0 746,-6 1 0,-7 3 0,51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29.03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68 12032,'67'-36'983,"18"12"-492,-10 16 1,10 12-4,-7 8 0,4-2-946,0 2 1,-3-1 278,-1-7 0,-3 1 40,4-1 0,-6-3 224,1 3 564,-7-3-424,24-1-234,-10 0-745,3 6 100,-27-5 59,-33 4 595,-24-10 0,-34-2 0,-16-4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33.5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83 59 12247,'-40'0'-984,"4"0"1967,29 0 0,53-16-64,-28 12-438,63-11 7,-32 15-246,27-6 1,13 4-69,5-6 0,0 5 34,-15-1 1,6 3-37,2 1 1,-5 0 0,-3 0 0,-6 0-217,2 0 214,2 0-177,11 0-85,7 5-184,1 2 185,-14-1-253,-18 5 157,-16-5 103,-13 1 89,-17-2-251,-7-5 0,-53-5 0,-11-2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34.02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60 48 12199,'-33'-13'983,"7"2"0,84 22 0,-23-9 0,54 9-362,-35-11-503,25 0 0,7 0-150,12 0 0,-7 4 15,-16 0 1,2 1 28,6-1 1,-1-3-68,1 3 1,-2 1 119,-2-1 0,1 1-280,-6-1 145,-4-2-191,15 8 12,-11-9-204,9 5 202,-29-6-137,-26 0-596,-17 0 0,-37-26 912,3 9 0,-33-23 0,8 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34.60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47 66 12172,'-25'-33'983,"8"2"-1014,12 30 185,42 6 118,-7 3 246,38 9-212,-9-11-31,22 5 1,17-9-168,-45 2 1,0 0-1,1-2 1,-3-1 126,32 3 0,6-2-35,9 2 0,-48-3 0,1 1-78,2 2 0,0 0 1,0-2-1,0 0-107,0 2 1,0 0-1,0-1 1,0 0 13,0 1 0,0 0 0,1 1 0,1 1-68,-2-2 0,0-1 0,-2 1 0,0-1 47,39 5 0,2-4-85,-6 4 0,0-6 74,-8 2 1,-6-3-53,-5-1-226,-6 0 140,30 0-383,-20 0 63,15 0 282,-32-5 130,-19-1-36,-13-1-899,-15-3 0,-23-7 0,0 7 792,-23-11 0,14 15 1,-4-6-1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06.1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443 0 12184,'-79'10'-827,"24"0"648,-14-4 782,22-2-212,-8 1 560,1-4-242,15 5 133,10-6 141,13 6-492,59 3 1,10-2-1,39 2 1,-9-3-1,-17-3 1,5-1-1,4-2 1,6 0-1,2 0 1,5-1-1,0-1 1,0-2-154,0-2 0,0-1-204,-7 1-440,-4 0 447,4-1-1125,-7 4 42,-2 0-42,-28 3 0,-26 0 0,-112 27 984,12-5 0,1-1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35.16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59 12124,'12'-33'983,"5"7"0,6 26-609,18 6 197,18 0-507,29 6 0,-36-8 0,3 0 19,4 0 1,0 0 0,-1-3 0,-2 0-10,42 3 1,-46-3 0,1-1-7,2 1 1,0-2 0,0 1 0,0 0-12,-2 0 0,0 0 1,0 0-1,0 0-6,0 1 0,0-2 0,1 1 0,1-1-52,-2-1 0,0 0 0,-1 2 0,-1-1 24,44-3 1,-5 3-129,0 1 0,-6 0-147,-1 0 97,-6 0-203,20 0-6,1 0 106,-44 0 1,-1 0-140,30 0 64,-26 0 139,-32 0 211,-4 0-74,-14 0-877,10-6 569,1 0 226,-5-1 0,-2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35.90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47 12131,'32'-26'-984,"0"5"98,-13 21 1025,4 0 492,6 0 352,-4 5-163,9-3-107,1 8-266,7-9-15,11 10-48,6 1-451,6 1 227,11 4-219,-4 0 0,4-4 132,-10 4-172,-8-5 162,-16-6-174,-8 5 144,-15-10-1017,-7 4 0,9 0 0,-12-3 738,18 3 0,-8 0 0,4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36.54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213 36 12052,'-48'-20'-984,"7"4"0,7 21 953,4 2 772,5 5-290,3-6 532,10 0 0,53-6 0,2 0-738,6 2 1,5 1 0,-3-2 0,-1 0-56,3 3 0,0 0 0,1-2 1,0 0-40,40 6 0,-44-4 1,1 0-26,3 1 0,2 2 1,0-1-1,2 1-27,2 1 0,1-1 0,-1 0 0,1 0-60,2 0 0,0 1 0,-6-1 1,-1-2-79,0-1 0,-2 0 0,42 6 58,-13-2 0,-6-3-523,-6-1 255,-11 3-466,8-6 270,-13 5 25,-1-6-150,-19 0-414,-18 0 738,-64-16 0,13 7 0,-45-14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37.06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36 12125,'55'-20'491,"22"10"1,-4 11-1,21 3 1,-2-3-1,-13-1 1,3 0-344,8 0 0,5 0 22,-1 0 1,3 0-66,-44 0 0,0 0 0,47-1-25,-47-1 0,0 0 0,45 1 32,0-3 0,-1 2 176,1 2-243,-13 0 66,-31 0 0,0 0-892,32 0 67,3 0-254,-30 0 312,-20 0 17,-26 0 311,-2 0 0,-11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37.78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67 12150,'6'-44'983,"11"21"-1105,23 36 0,26 15-75,12-1 1,-2-4 226,-17-12 0,1 0 466,3-3-208,-13-3 2,17-5-59,-18 0-4,-5 0-371,-17 0-61,-22-5 1,-5-2-1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43.57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1886 142 12169,'0'-39'-110,"-5"2"198,-7 36 500,-6-4-55,0-1-51,-5 5-229,0-4 57,-7 5-116,-11 0 46,-11 0-271,-8 0 166,-16 0-70,-2 0 17,-15 0-8,-2 0 4,-1 0-4,-2 0-77,14 0-6,2 0-134,6-5 119,5 3-108,-5-8 119,-1 9 6,-11-5-4,4 1 2,2 4 6,11-4 16,23 5-94,8 0 82,17-6-12,10 5-9,-8-4-2,8 5 16,-6 0 8,-3 0-5,4 0 6,-6 0-331,6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44.09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1693 118 12077,'19'-39'903,"-8"8"-772,-34 31-602,-8 0 662,-16 0 455,0 0 25,0 0-121,-6 0-190,-1 0-109,-15 0 90,-3 0-14,-21 5-340,43-4 1,-1-1 0,-4 3 0,-1-1 52,2-1 0,2-2 0,-45-3-101,22 1 0,3-3-211,-2 2 246,7 3-106,-18-9-16,10 3 58,-2-5-30,9 6-225,19 0 77,2 6-283,7 0-388,15 0 693,8 0 0,59 6 0,16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45.35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24 12098,'43'-7'983,"2"2"0,11 5-747,7 5 0,22-3-89,5 1 1,-14-1 41,19-2-97,-6 0 0,0 0 0,5-2 51,0-1 1,1 1 157,-1-2-227,5 3 1,1 0 0,-49 0 0,0-1 113,47-2 0,-1 0 9,1 4-190,-2 0 1,-45 0 0,0 0-1,43 2 58,-5 1-191,-3-1 1,6 3-162,-1-5 237,-19 5-207,0-3 246,-11 8-15,17-9 46,-2 10 30,-11-10-57,-11 4 30,-8-5-1,-16 6 8,-12-5-779,-7 4 498,-1 6-239,-2-4 22,14 11 140,-14-12 0,3-1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45.98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59 95 12071,'-32'-8'-984,"5"9"1967,27 7 0,42 8 0,-21-15 0,45 5-784,-19-6 1,21 0-203,11 0 0,-1 0-39,-7 0 1,1 0 82,3 0 0,2 0-52,5 0 0,5 0 81,-1 0 1,-3 0 5,-5 0 0,-3 0-3,3 0 1,-4 0 97,0 0-211,-7 0 146,18 0-33,-5 0-6,4 0-4,-15 0-57,-21 0-12,-13 0-320,-12 0-457,-11 0 116,-1-16-81,-10 1-236,4-8 237,-5 6 747,-5 5 0,-7-5 0,-6-1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46.48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0 106 11988,'19'-33'180,"-8"7"521,-5 26-151,15 0-88,-11 0 305,28 0-457,-2 0-122,22-5 0,25 4-35,7-3 1,7 3 96,-6 1 1,7 0-104,-40-1 0,2 2 0,-1-1 1,2 1-50,4 0 0,0 2 0,0 0 0,1 0-12,-3 3 1,-1 0-1,1 0 1,-3 1-14,-6 1 0,-1 0 0,45 5-40,-12 3 0,-5-3-518,-6-1 346,-11-1-411,10 1 234,-1-5 182,5-2 44,-8-5 12,-28 0 13,-19 0-919,-12-5 117,-37-18-117,-2-3 745,-35-14 1,8-1 0,-9-1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06.9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1 135 12271,'71'-14'491,"-10"2"1,18 7-1,-4-1 1,8-2 491,-13 2-492,7-1 1,5 0-1,4 0 1,-1 0-1,-1 5 1,1-2-1,1 1 1,5 1-1,-3 2 1,1 0-1,-8 0 1,2 0-1,0-3 1,4 3-276,-2-2 0,3 0 13,-4 0 0,2-2 262,6-2 1,-4 0-260,0 2 1,-6-1-9,0 3 1,-6-1-93,1 1 187,-7 1-367,22-2 144,-8 3-1080,16 0 528,-26 0-528,-11 0 0,-27 3 0,-11-2 0,-15 5 0,-47 3 0,9-1 0,-33 4 984,-15 4 0,17-1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47.00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24 78 12050,'-13'-38'983,"3"5"0,10 26-492,31 23 1,7-1-374,29 12 1,-7-3-1,-5-9 0,7 2 81,8-1 0,6-1-146,7 4 1,-1-4-33,1 0 0,-6-2 161,-2-1-56,-3 0-311,4 0 122,-15-6-239,-8 5-587,-30-10 392,-23 4-487,-44-5 0,-92 0 984,-3-11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54.19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39 12470,'37'-21'983,"3"4"0,-11 19-78,9 2-151,13 2-439,16 1 0,13-4-115,5-1 0,-4-1-122,-15-1 1,6 0-4,3 0 0,0 0-129,-5 0 1,0 0 114,-1 0-466,0 0 219,13 6-49,4 1 251,10 6-55,-15-3 506,-14-1-220,-16-5-100,-15 1-247,-11-1-228,-12 2 0,-7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54.75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59 12530,'23'-32'983,"13"9"0,0 20-365,22 3-628,10 6 251,12 1-361,-2 5 717,10-2-475,2-3 115,7-4 1,-46-3 0,1 0 121,42 0 1,-4-1-138,-22-1 0,3 0-47,-2-2 1,1 3-94,0-1 0,2 1 222,-1 1-277,-2 0-460,15 3 223,2 0-278,11 4 79,-8-4 296,-18 0-156,-16-3-227,-20 0 82,-16 0-570,-125 7 984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55.42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58 12356,'53'-18'983,"2"7"0,2 11-492,20 6 1,18-4-1,3 2 1,-3-3-1,-20 1 1,4-1-1,-2-1 1,6-1-1,7-1 1,0 1-209,4-3 1,1-1-158,3-1 0,-47 3 1,0 0-140,2 1 1,1 0 0,-3-1-1,-1 1-27,3 1 0,-1 0 0,1-1 0,-1-1-11,1 2 0,1 0 0,-1 0 0,0 0 44,1 1 1,-1 0-1,45 0-117,-1 0 1,-7 0 56,-4 0 0,-4 3-331,-5 1 50,-11-1 156,16 6-365,-11-2 37,12 6-216,-15-3 220,-17 2-191,-16-5-261,-112-11 968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56.02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20 84 12278,'-11'-35'983,"3"8"0,8 25 0,31 10 0,0-3-627,37 7 1,10-8-102,10-2 0,5-1-29,-7-1 0,9 0-128,-43 0 0,1 0 0,2-2 0,2 0-57,1-1 1,1 0 0,-2 0 0,0-1 61,2 0 1,0 0 0,0-1 0,-1 1 7,2 1 0,0 0 0,1-1 0,0 1-18,1 1 1,0 2-1,-4-2 1,0 1-9,-1 1 0,1 0 1,-3 1-1,0-1-211,2 1 1,0 0 0,-1 1 0,0 0 55,2 1 1,-1 0 0,-5 0 0,-1 1-48,1-1 1,-1 0 0,43 3 109,-2 1 1,-4-1 23,0-2 1,-12 2-75,-3-2 45,-9-1-486,14 5-486,-10 2 0,-4 4 0,-26 1 656,-23-2 0,-12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56.72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0 12342,'44'14'983,"9"-2"-492,-4-3 1,29-2-1,12 2 1,4-4-1,-8-1 1,8-3-247,-42 0 1,0 0 0,1 0 0,1-2-1,1 0 1,1 0 0,-1 1 0,0-1-1,-1-1 1,1 0 0,1 0 0,0 0-1,2 0 1,0 0 0,-4-1 0,0 1-1,1 1 1,-1 0 0,-2-2 0,-1 1-33,2 1 1,-1 0-1,0 0 1,0 0-168,1 1 0,-1 0 1,43-1-234,-3-1 1,-7 2 99,-4-3 1,-6 3-143,-4 0-15,-13 0-269,12 3-471,-19 0 0,1 6 0,-27-2 0,-13 3 0,-113 16 984,23-10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57.21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71 12328,'74'-3'983,"10"0"-492,1 3 1,4 0-1,-10 0 1,8-3-165,9-1 1,-45 2 0,1 0-83,2 0 1,1 0 0,-2 0 0,1 0-1,0-1 1,1-1 0,0 1 0,-1 1-1,2-1 1,0 1 0,1 0 0,0-1-1,1 0 1,0 1 0,-3 0 0,0-1-1,-1 1 1,1 0 0,-4 0 0,0-1 245,47 1 1,-4 0 491,-2 2-348,-13 0-680,17 0-189,-22 3-750,3 3 0,-29 4 0,-88 54 984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04.94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0 12096,'62'15'983,"3"0"-492,2-7 1,12 4-1,6-3 1,-3-1-1,-16-4 1,1 2-1,2-4 1,7 0-1,3-2 1,2 0-1,-2 0 1,3 0-1,1 0 1,4 0-1,-1 0 1,-3 0-1,-5 0 1,-2 0-299,0 0-403,-1 0-181,14 0-243,-5 3-132,3 1 320,-19 3 361,-15-1-129,-16 1 351,-10 0-1121,-10-3 0,-68 2 0,-52-3 984,27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05.44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75 12063,'60'-15'491,"7"0"1,12 13-1,2-2 1,1 2-1,-12 0 1,3-1-1,4 1 1,1-2-1,5 1 1,3-1-1,-1 2 1,0-3-1,-6 3 1,-3 0 491,-2 2 0,-3 0 0,11 0-1008,-8 0-922,4 0 319,-25 0 208,-13 0 212,-19 0-776,-85-3 984,-4-1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06.18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0 12079,'55'22'491,"18"0"1,1-16-1,15 1 1,0-1-1,-15-4 1,9 1-1,4-3 1,3 0-1,0 0 1,4 0-165,5 0 1,-46 0 0,0 0-83,0 0 1,-1 0 0,4-1 0,-1 1-1,-2-1 1,0 0 0,0 0 0,1 0-1,2-1 1,1 0 0,-1 1 0,0 0-1,-1 0 1,0 0 0,-1 0 0,-1 0 245,41-1 1,0 1-1,-6-1 1,-1 1-1,-6 1 1,-5 1-168,-6 1 1,-2-1-319,-1 1-252,1 2-42,11 0-428,-3 0 172,5 2 253,-17-3 97,-10 7-128,-20-5 378,-11 4-381,-7-9 1308,-6 3-615,10-3-614,-5-3 0,-47-12 0,-18-7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07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 65 12246,'-18'-28'491,"35"5"1,16 23 491,31 0-492,-8 0 1,5 0-1,-5 0 1,6 0-165,8 0 1,7 0 0,7 2 266,5 0-549,7 3 0,0-4-176,0 4 0,0-4 136,-1 1 0,-45-1 0,1-1 130,-1 0 0,0 0 1,50 0-86,-8 0 1,1 0 299,1 0 0,2 0 19,-4 0 1,0-2 121,-6 0 1,-3-3 430,-4 3-493,-4 0-173,12 2 220,-1-3-457,1 0 167,-19-4-1170,-21 4 0,-24 0 0,-11 3 0,-52 14 738,29-5 0,-34 13 0,41-9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06.79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75 11984,'42'-23'983,"9"5"-492,1 18 1,23 0-1,1 0 1,6 0-1,-12 0 1,8-1-1,0-1 1,6 1-1,6-1 1,5-2-1,4 0 1,1 1-165,-4 1 1,-46 0 0,1 1-83,2 0 1,0 0 0,2-2 0,0 1-1,0 1 1,0 0 0,0 0 0,-1 0 81,-3 0 1,-1 2 0,47 2 163,-3 1 1,-3 0 491,-10 0-1967,-4 1 0,6 4 0,-8 2 0,-4 2 602,-32-2-91,-20-4-511,-15-4 0,-49-6 0,-96-4 984,67 5 0,9-5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07.2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8 11944,'80'-5'491,"-2"3"1,10 2-1,-10 0 1,10 3-165,11-1 1,-48-1 0,1 0-83,2-1 1,0 0 0,-1 0 0,0 0-1,-1 0 1,0 0 0,-1 1 0,-1 0-1,2 0 1,0 1 0,0-1 0,0 1 81,-1-1 1,-1 0 0,47 3 163,-14 5 1,-4 1 491,-7 1 0,-2-1 0,1 0 0,-15 0-1094,-7 1-652,-28-5-221,-9-3 0,-89-9 984,-12-1 0,19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14.49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39 12257,'58'-23'983,"8"7"-492,4 22 1,21-2-1,5-2 1,-7-1-1,-16-1 1,0 0-1,6 0 1,5 0-1,6 0 1,-5 0-1,1 0 1,-2 1-1,2 1 1,-1-1-228,-1 3 1,-7-1-562,-5 1 105,-6-3-490,12 8 230,-11-2 12,1 3 128,-21-1 53,-24-5-725,-11-1 0,-55-3 0,15-3 0,-36-1 738,29-2 0,8-1 0,2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14.98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56 46 12253,'-29'-22'983,"4"5"0,24 20 0,44 12-492,-1-6 1,53 7-1,-16-12 1,0-2-1,-13 0 1,5-2-1,6-2 1,9 0-1,6-2 1,0 2-1,2-2 1,0-1-1,3-1 1,0 0-165,-46 2 1,-1 1 0,42-1 61,2 0 0,-7 1-650,-1-1 0,-6 3-147,-3-1-211,-11 1 141,8 1-127,-19 3 59,-1 0 183,-28 4-621,-15-4 0,-91 20 984,3-1 0,3-6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15.73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65 72 12110,'-31'-22'983,"2"5"0,24 17 0,51 0-492,1 0 1,52-2-1,-20 0 1,1-1-1,-9 1 1,8 1-1,6-1 1,9 1-165,-44 0 1,0 0 0,46 0-83,-46 0 1,0 0 0,1-1 0,-1 1-1,1 0 1,1 0 0,3-1 0,0-1-1,2 2 1,0 0 0,-1 0 0,1 0-18,2 1 1,0 0 0,0 0-1,0 0-108,3 0 0,0 0 0,1 0 0,0 1-19,2 0 1,1 0 0,-6 0 0,0 2-62,-1 0 0,0 0 0,-3-1 0,-1 0-96,0 0 1,-1 0 0,-2 0 0,0 0 19,-1 0 0,-2 0 0,40 4-165,-8-2 1,-3 4 142,-6 1 28,1-1 34,12 4-40,-3 5-466,5 3-109,-19 2-166,-20-6 166,-20-3-197,-12-4-176,-10-5 0,-60-48 984,2 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16.39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78 135 12087,'-38'-13'983,"6"4"0,25 6 0,52-6 0,-21 7 0,62-9-492,-30 10 1,36-4-165,4 3 1,-44 0 0,-1-1 163,37 1 1,6-3-1,2 1 1,4-2-247,-48 1 1,0 1 0,3 1 0,0-1-1,1 0 1,-1-1 0,2 2 0,0-1-1,-1 1 1,0 0 0,-1 0 0,0-1-1,3 1 1,0 0 0,-3 1 0,1 1-65,-3-1 0,1 1 0,-3 1 1,-1 0-153,40 0 1,-7 0-1014,-4 0 167,-4 3-167,7 3 0,-9 4 0,1 3 0,-26-3 0,-19-1 0,-17-5 0,-103-11 984,19-1 0,7-7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16.88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52 12069,'98'-3'491,"-6"1"1,-4-2-1,-11 0 1,8-2-165,11 0 1,-45 3 0,1-1-83,0 1 1,1 0 0,0 1 0,0 0-1,-3-1 1,1 1 0,-1 2 0,1-1-1,1 0 1,-1 0 0,1 0 0,-1 1 81,0 0 1,-1 0 0,48 3 163,-9 1 1,0 0 491,-4 0 0,1 0 0,6 0-742,-9-1-758,-9-3-244,-140-13 761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21.658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26 11941,'31'-15'983,"7"4"0,-12 20 0,19 1 0,19 3-492,11 0 1,17-3-1,-2-1 1,-1-2-135,-18-1 0,1-2-189,1 1 0,2-1-42,4 2 0,2 1 78,1-1 0,-2 1-262,-7 2 0,2-2 55,0 2 1,0-2-136,-2-1 1,-3-2-206,-6 1-24,0-1 139,23 2-49,-9 1 108,11-1-213,-25 1-89,-24-1-230,-16-2-283,-18 1 0,-54-7 0,12 1 738,-47-5 0,40 0 0,-1-1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22.1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22 11901,'57'-11'491,"21"0"1,-7 16-1,21-3 1,0 3-1,-15 0 1,5 0-1,-1-1 1,1 2-1,2-2 1,3 2-1,-2 0 1,-1-2-516,-7 1 0,2-2-232,1 1 0,2 2 116,-6-2 0,1 0-454,-11 0 121,0-2-164,21 6 232,-11-4-128,12 6-64,-29-7-387,-18 3 0,-19-5 881,-16 2 1,-6-3-1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22.808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45 11898,'55'-14'983,"8"0"0,4 13-492,22-5 1,7 5-1,2-1 1,-6 1-1,-18-1 1,8 1-1,6-1 1,4 1-1,0 1 1,5 0-247,-45 0 1,1 0 0,1 0 0,1 0-1,1 0 1,-1 0 0,2 0 0,0 0-145,-3 0 0,1 0 0,0 0 0,0 0-79,1 0 1,1 0-1,-1 0 1,-1 0-269,0 0 0,-1 0 0,-1 0 0,-1 0-6,44 0 0,0 0 4,-2 0 0,0 1 30,-4 1 0,-6 2 58,-7 2 0,-3 0-55,-3 1 101,-3-1 177,16 6-118,-4-1 13,9 5-91,-14-3-197,-15-3 105,-12-1-215,-18-6 68,-9 0 44,-14-3 0,-5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08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75 128 12201,'-43'-3'983,"11"-3"0,81-15 0,-8 8 0,49-14 0,-14 11-492,-12 5 1,30-3-1,-12 6 1,8 2-1,-13 4 1,2 1-1,0 1 1,4 0-1,3 0 1,3 2-252,-4 0 1,1 1-141,-6-1 1,-3-1 342,-4 1-753,0-1-62,9 2-15,-3-3 9,10 6-223,-23-5-333,-12 5 340,-25-6-390,-14 6 0,-60 9 0,-53 15 984,34-16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23.55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26 11814,'55'-6'983,"5"2"-492,0 1 1,14 1-1,5 0 1,-1-1-1,-7 1 1,1 1-1,7-1 1,2 2-1,2 0 1,3 0-1,6 0 1,-7 2-1,4 3 1,-2 0-252,3 2 1,1 0-448,1 1 1,-5 0 134,1 0 0,-6-1-363,-3 0 1,-2-1-254,-2 1-167,-7-4 347,9 6-110,-10-5-55,4 2-30,-23 0-92,-16-5 467,-17 2 0,-6-3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24.20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22 11833,'40'-11'491,"17"0"1,-5 16-1,21-3 1,1 0-1,-5-2 1,3 0-1,10 0 1,3 1-1,9 1 1,-3-1-1,3 1 1,1 1-1,1-1 1,3 1-165,-47-2 1,1 0 0,46 0-83,-48 0 1,0 0 0,0 0 0,-1-1 118,48 0 0,1 0-552,-1 0 1,-9 0-305,-4 0 0,-6 0-492,-7 3 0,-2-3 657,12 6-142,-11 0 324,5 2-119,-22 1 68,-18-3 136,-14-2-924,-13-1 738,-57-18 0,18 6 0,-43-12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2:24.97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20 11800,'66'-11'983,"29"2"-656,-7 9 1,-37 1 0,1-1 163,44 2 1,1 0-1,0 2 1,-7 0 491,-2 3 0,-6-1 0,9 3-1933,-11-1 24,0 1 926,12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7:58.3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3304 1216 12520,'-87'0'860,"1"0"-1844,1 0 492,14 15 0,-2 27 608,3 22 1,30-24-1,0 2-97,3 1 1,-1 0 0,-5 2-1,-1 1-22,-4 6 1,-1 3-1,1 1 1,-1 0-7,-4 2 0,-1 2 0,-3 2 0,0 0 4,-5 0 0,1-1 0,1-1 0,0 0 45,1-2 0,1 1 0,-2 2 0,0-1-44,1 1 1,1 1 0,-2 3 0,2 0 49,2 4 0,0 1 0,0-2 1,1 0-35,2 6 1,-1 1 0,-1-1-1,0 0 59,1 3 0,1 1 1,4 1-1,0 1-33,0-2 1,2-1-1,7-5 1,2 0 72,-1-2 0,3-1 0,4-3 0,1 0-58,1-2 0,2 0 1,1 1-1,0 0 8,-2 2 0,-1 0 0,4-5 0,1 1-48,-2 1 1,0 0 0,3-2 0,0-1 29,2 0 1,1 1-1,1-2 1,1-1-65,2-2 0,2-2 1,-10 42 45,4-12 1,10-10 14,6-11-131,3 0-22,16 15 91,18-12 0,23-6-3,15-29 1,-4-16 255,-2-21 0,5-13-168,17-14 1,-41 12-1,1-3-50,5-5 1,-1-3 0,0 2 0,0-2 44,4-6 0,-1-1 1,1 0-1,1-1 8,3-3 1,1-1-1,4-1 1,1-1-45,3-3 1,0-1 0,0-2 0,-1-1-2,-2-1 0,0-1 0,6-4 0,1-1 6,1-2 0,0-1 0,-17 16 0,1 0 0,-1-1-16,0-1 1,0 0-1,1-1 1,3-2-1,2-2 1,-1 1-28,0-1 0,1-1 0,0 0 0,2-3 0,0 0 0,1-2 26,3-1 1,1 0 0,0-1 0,4-3 0,0-1 0,0 1-46,-2 2 1,-1-1-1,0 1 1,3 0-1,-1-1 1,0 1 20,-4 3 0,-2 0 0,1 1 0,1 0 0,1 2 1,0-1-45,-2 0 1,0 0 0,0 0-1,3-1 1,0 0 0,0 1 48,-3 0 0,-1 0 0,1 0 0,1 0 0,1 0 0,-1 2-6,-5 4 1,1 2 0,-1-1-1,1-2 1,0 0 0,0 1-8,-1 1 1,1 0 0,-1 0 0,-2 2 0,0-1 0,0 2-1,-5 3 1,0 1 0,0 2 0,0 0 0,-1 2 0,-1 1-26,20-11 0,-1 2 0,-2 2 0,-1 1 18,-7 0 0,-1 2 0,0 5 0,1 1-80,-6 3 1,0 2 0,-2 2 0,-1 1 17,-7 3 0,-1 2 0,35-16-224,-11 7 134,-3 14-16,-16 11 9,-4 14 47,-28 23 296,-18 27 0,-43 29-146,13-38 1,-4 0 0,-4 1 0,0 0 60,3-6 0,0-1 1,-7 5-1,-1-1-13,-2-1 1,-1 1 0,-4 4-1,-2 1-7,-3 2 0,-2 1 0,-2 7 0,-1 1-24,-2 2 0,1 1 0,0 1 1,-1-1 4,-2-1 0,-1 1 0,-1 3 0,-1 1-39,18-22 0,-1 1 0,-1 1 0,-7 7 0,-2 2 0,0 1-22,-3 4 0,-1 1 1,-1 1 15,11-13 1,-2 0 0,0 1 0,1 1 0,0 1 0,0 2 0,0 0 0,-1 0-1,-5 3 1,-1 0 0,-1 1 0,-1 0 2,-1 2 0,-1 1 0,1 0 0,-1 0 1,3-1-1,0 0 0,0-1 0,-1 1-30,-1 1 1,-1 0 0,1 1 0,-1-1 0,2 0-1,1 0 1,-1 0 0,1 0 20,-2 3 0,1-1 0,0 2 1,0-1-1,0 0 0,1 0 0,-1 0 1,0 1 7,-1 2 1,-1 1 0,0 0-1,1 0 1,4-2 0,2 0-1,-1 0 1,0 0 17,-2 1 1,0-1 0,1 1-1,0-1 1,3-1 0,0 0-1,1 1 1,0-1 1,2-1 0,0 0 0,0-1 0,1 1 1,2-3-1,0 1 0,0-1 0,1 0 62,2-2 1,1 0 0,0-1 0,1-1-1,-11 15 1,2-3 0,1 1-13,4-5 0,1 0 0,1-1 0,4-6 1,1 0-1,1-2-11,3-3 1,1-1-1,1 0 1,-13 23 0,2-1-14,2-1 0,3-2 0,5-8 0,1 0-49,3-4 1,1-1-1,5-10 1,1-1 16,3-3 1,2-3-23,-11 25-27,11-6-54,21-36 169,25-6 0,38-48-30,24-10 0,-36 7 0,-2-4 32,-1-3 1,-1-1 0,9-8-1,1-3-32,3-6 1,2-2 0,5-2 0,1-1 15,4-4 1,-1-1-1,3-2 1,1-1-17,-24 22 0,1 0 0,0-1 0,4-4 0,1 0 0,0-2 5,5-3 0,1-2 0,0 1 0,1 0 0,0 0 0,1-2-7,4-4 1,1-1 0,0-1 0,-14 14-1,1-1 1,1 1 0,0-2-2,3-2 1,1-1 0,0 0 0,2-1 0,5-6 0,1-1 0,1 0 0,1-2-9,-9 9 0,0 0 1,2-1-1,0-1 1,-1 1-1,1 0 1,-1 0-1,1 1 1,1-2-1,-1 1-4,4-3 0,0 1 0,1-1 1,-1-1-1,1 1 0,0 0 1,0-1-1,0 1 0,0-1 1,0 0-36,2-1 0,-1 0 0,0 0 0,1 0 0,0 0 0,2-2 0,0 1 0,0 0 0,1-1 0,0 0 31,1-1 1,1-1-1,0 0 1,0 1-1,0 1 1,-3 3-1,-1 0 1,1 1-1,-1 1 1,1-2-35,0 0 0,1 0 0,0-1 1,0 2-1,-1-1 0,0 3 1,0 1-1,-1 0 0,1-1 1,-1 1 6,1-1 1,0 0 0,-1 0 0,1 0 0,0 1 0,-1 1 0,1 0 0,0 0 0,0 1 0,0 0 6,0 0 0,0 0 0,0 0 1,-1 0-1,1 2 0,-4 2 1,0 1-1,0 1 0,0 0 1,0 0-12,-1 1-1,1 1 1,-1 0 0,0 0 0,1 0 0,-2 1 0,1-1 0,0 1 0,-1 0 0,1-1-34,-1 1 1,0 0 0,1 0 0,-1 0-1,0 0 1,0 2 0,1-1 0,-1 1 0,1 0-1,-1 0-16,16-12 1,0 0-1,-1 1 1,0 1-1,-7 7 1,-1 2 0,0 0-1,-1 1 4,-4 2 0,-1-1 1,-1 1-1,0 2 1,15-9-1,-1 2 1,0 2-1,-3 2 0,0 1 0,-2 2 0,-4 1 0,-2 1 1,-2 2 18,-5 3 0,-1 2 1,-2 2-1,22-12 0,-4 5 40,-11 9 1,-3 3 0,-4 1-1,-2 1-70,-9 4 0,0 1-11,37-5-53,-28 23 1,-23 30-4,-28 18 0,-33 25 137,-5-30 1,-6 0 0,-4 4 0,-5 0-6,-8 4 1,-2 0 0,0 2 0,-2 1 42,-5 4 0,0 1 1,-1 1-1,0 0-65,-4 1 0,-1 1 0,-2 1 0,0 0 69,0-2 0,-1 1 0,23-18 0,0 1 0,-1 0-13,-2 1 1,0 0 0,-2 1-1,-3 3 1,-1 1 0,0 1-9,0-1 0,1 1 1,-1 0-1,-3 0 0,0 1 1,0-1-11,3-2 0,1-1 0,-1 1 0,-3 3 0,0 1 0,-1 0 3,-4 2 1,-1 1-1,0 1 1,-5 3-1,-1 2 1,0 0-16,16-15 0,-1 0 1,0 0-1,0 0 0,-2 1 1,0 1-1,1-1 0,-1 1 6,2-1 0,1 1 1,0-1-1,-2 1 0,-2 1 1,-2-1-1,1 2 0,-1 0-45,-1 1 0,0 2 0,0 0 0,-2 1 0,-4 3 0,0 0 0,-2 2 0,1 0 21,-1 4 1,0 0 0,0 1-1,-2 0 1,14-12 0,-1 0-1,-1 0 1,1 0 0,0 1 10,1 0 1,0 0-1,0 1 1,1 0-1,-1 0 1,-1 1 0,0-1-1,1 2 1,-1-1-1,0 0 0,1 1 1,0-1 0,0 1-1,0 0 1,1 0 0,0-1 0,0 1-1,0 0 1,0-1 0,0 0-2,-12 10 1,-1 0 0,1-1-1,1 1 1,4-3 0,1 1-1,1-1 1,1-1 41,5-4 0,1-2 0,1 1 0,1-2 0,-13 15 0,2 0 1,2-3 88,4-6 0,2-1 1,2-2-1,8-4 1,1-1-1,3-3 24,-11 13 1,5-5 0,9-6 0,4-4 145,-10 20-445,14-3 209,11-1 1,32-30-268,17-13 1,29-40 182,31-25 1,-31 10-1,4-5 130,12-11 1,2-4 0,-15 10-1,0-3 1,3-2-73,6-7 0,3-2 1,1-2-1,-11 11 1,1-1-1,1-1 1,1-1 32,5-4 0,1-1 1,1 0-1,1-1 1,5-4-1,1-1 1,0 1-1,1-1-54,-14 12 0,0-1 1,0 1-1,0 0 1,1 0-1,2-2 1,1 0-1,-1 0 1,2 0-1,-2 1 11,0 2 1,0-1-1,0 2 1,0-1 0,2-1-1,5-2 1,2-1 0,0-1-1,1 0 1,2 0-13,-10 6 1,2-1-1,1 0 1,0 0-1,-1-1 1,1 1-1,0 0 1,-1-1-1,0 1 1,1-1-1,0 0 1,1 1 3,4-3 0,0 0 1,1 0-1,0 1 1,0-1-1,-1 1 1,0 0-1,-1 1 1,0-1-1,0 1 1,1 0-1,-1 0-3,1 0 1,1 0-1,-1 0 1,1 0 0,-1 1-1,1-1 1,1 1 0,-1-1-1,1 1 1,-1 0 0,1 0-1,0-1-3,2 0 1,0-1 0,0 0 0,1 0-1,-1 0 1,0 1 0,-2 0 0,1 1-1,-1 0 1,0 0 0,1 1 0,0-1-26,3-1 0,1 0 0,0 0 0,0 0 0,0 0 1,0 0-1,-1 1 0,-1 0 0,1 1 0,0-1 1,0 0-1,0 1 2,1 0 0,0-1 0,1 1 0,0 0 1,0 0-1,0 1 0,-1 0 0,1 1 0,0 0 1,0 0-1,0 0 0,0 0-39,-1 1 0,0-2 1,0 1-1,0 1 0,0 0 1,-1 1-1,-4 3 0,1 0 1,-1 1-1,0 1 0,-1 0 1,1 0-36,-3 1 1,0 0-1,0 0 1,0 1 0,-1 0-1,0 1 1,11-5 0,-1 0-1,0 2 1,0 0-1,0 1-9,-3 1 1,1 1 0,0 1-1,-1 1 1,-1-1 0,-2 2-1,-1 1 1,-1 0 0,1 0-1,-1 1 99,-2 1 0,0 1 0,0 1 0,-1-1 0,1 1 0,17-8 0,1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3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1264 26 12147,'-35'-15'983,"6"4"0,22 11 0,-5 3 0,-4 6-499,2-1-293,-7 4-273,7-3 136,-5 4-102,0 4 160,-3 5-137,-1 0 61,-3 7-20,1-3 193,-4 6-149,3-6-91,-3 5 109,4-1-166,2-1 152,1-1-155,0-2 97,2 3-24,-2-3-33,2 8 47,1-4 148,3 5-134,-3-3 262,3 0-178,-6 3 8,2 1 5,-2 2 13,0 3-114,2-1 94,-3 1 17,4 0-44,-3 1 40,2 6-34,-5 1 25,5 2 22,-5 0-7,5 1 9,-5-1-18,6 3-17,-4 7 8,4-2-108,0 4 94,0-2 69,-1 0-3,4 3-6,-2 6-79,4-2 48,-5 6-1,6-1 4,-6 1-254,6 6 218,-6 4-251,6-3 146,-3 4-28,3-4-14,0-1 63,3 0-123,-2 3 111,8-5-59,-4 11 49,4-2-239,0 0 31,-1 0-140,1-8 11,1-5 198,-3 0-181,5-1 140,-2-1 22,3 7-145,3-2-299,1 1 76,5-2-435,-2-11 0,5-7 0,14 16 984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3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231 1 12187,'-31'33'983,"5"1"0,19-6 0,-2 11 0,-1 12 0,-3 19-656,0 20 1,6-39 0,0 1-1,1 1 1,-1-1 0,-6 44 163,4-21 1,-1-3-239,1 3 1,0-3-122,3 1 1,0 2 117,-1 4 1,2-6-314,0-1 0,0-2 54,3-2 1,-1-3 2,1 0-143,1-8-154,-1 28-247,2 1 394,0-31 0,0 0-205,0-1 0,0-2-150,0 47-336,0-9 126,2-15-74,5-9-36,0-17-153,2-8 0,-2-12 656,-1-12 0,0-9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4.1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78 12214,'-3'-38'983,"0"3"0,3 31 0,0 52 0,0-17 0,0 62-492,0-22 1,0 22-1,0 3 1,0-10 491,0-24 0,0-6-995,0 24-972,3-17 0,0 12 0,6-23 0,1-17 0,3-10 0,-3-9 656,2-9 0,-2-1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4.4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1 12243,'-4'71'983,"2"2"0,4-6 0,5-2 0,0-4 0,5-16-1157,-2-10-810,3-15 656,-3-8 0,-1-6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5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462 33 12235,'-35'-18'983,"6"4"0,22 14 0,-5 5 0,-1 8 0,-4 7 0,-4 14-656,1 11-205,-11 17 0,-1 15-67,-2 2-172,3-4 230,2 0-272,0 1 169,-3 17-872,3-15 408,3-2-530,7-15 0,9-6 0,4-13 0,9-5 738,3-16 0,7 0 0,4-8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5.6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101 81 12290,'0'-41'983,"0"8"0,-3 27 0,-12 46 0,5-15 0,-10 61-656,10-16 1,4-21 0,0 3-125,-5 46-358,2-5-107,2-8 163,4-2-885,3 7 0,9-19 0,2-17 0,4-10 738,1-11 0,-2-10 0,1-8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09.0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0 122 12144,'65'-7'491,"15"2"1,-9 5-1,19 0 1,-3-3-1,-18 1 1,5-2-1,7 2 1,6-1-1,1 1 1,5-1-1,-1-1 1,3-2-1,1 2 1,3-2-1,-3 0 1,-3 1-1,-9 1 1,-2 0 491,-3-3 0,0 1-642,7 0-663,-1-1 289,2 1-951,-16-1 0,-23 1 0,-14 2 656,-20 1 0,-6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6.0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 54 12162,'-22'-28'983,"5"5"0,17 20 0,14 45-492,-4 6 1,9 32-1,-8 4 1,-1-15 354,0 16-699,0-9-361,2 14 249,1-8-1019,1-5 414,4-10-414,-8-26 0,6 3 0,-3-12 0,-3-12 656,-1-8 0,-3-9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6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12221,'45'23'983,"8"13"-492,-19 15 1,14 17-1,-1 7 1,-6-9-1,-11-17 1,-2 0-83,4 6-595,-7-12 136,6 15-778,-8-18-156,-1 5 0,-5-12 0,1 14 857,-11-22 0,3 17 0,-7-20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7.2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 12237,'47'-9'983,"2"8"0,2 38-492,-9-7 1,17 21 491,-10-8 0,-7-3 0,16 12 0,-12-6-492,12 12 1,-12-8 388,-1 1-251,-13-13-59,17 29-209,-12-10-58,10 20 1,-10-14 177,-2-5-205,2 8 83,8 6-351,-21-25 1,1 2-9,2 1 0,0 0 0,13 37 0,-6-10-110,-5-9 15,-4 1 0,-1-3-168,-1 5 1,-2 0-79,0 2 0,0-1 150,0-1 0,-3-6-482,1-3 273,-4-3 1,8 16-585,-1-1 617,-11-24 0,0-2-617,6 13 0,4 30 0,-1-28 984,3 11 0,-2-16 0,6 19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7.9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12195,'43'33'983,"-5"4"-133,-7 2-528,-2 15 0,3 12 493,0 13-464,-5-12 206,3 21-306,-12-35 0,8 39 508,-6-20-482,-5 2 0,4 10 96,-4-1 1,1 4-22,-3-14 0,0-1-116,0 3 1,0-3-188,-1 3 0,3 0 79,0 2 0,-2-5-528,-2-1 18,-3-5-45,9 26 0,-3-2-65,-5-34 0,1-1-492,7 27 0,-5 5 0,1-40 0,0 25 984,15 38 0,-7-31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8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0 12100,'-14'44'983,"5"4"0,16-12 0,0 1-507,8 26-570,-4-14 22,4 20-677,-2-17 67,-3-9-69,2 2 438,-5-19-390,3 2 375,-7-13 0,0-5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8.9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1 12100,'-11'46'983,"8"18"0,10 1-492,12 23 1,-2 9 491,4-3-395,-4-23-1572,-1-7 0,0-21 0,-3-4 738,0-10 0,2-8 0,-1-5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9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58 12097,'17'-32'983,"-4"6"0,-1 29 0,3 21-492,-3-1 1,11 44-1,-3 9 1,-2 4-1,1 12 1,-4-6-1,0-3 1,-2-2 326,-2-6-1172,1-4 0,-3-4-397,6 1-220,-6-18-13,12 14 0,-7-25 0,15 23 984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8:39.8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11980,'2'74'983,"4"9"-492,9-4 1,0 3-165,-2-12 1,2 4 0,0 3 655,-1 2 0,0-4-492,4 21 1,-5-23-16,4 17-831,-4-29-496,3 24-133,-1-25 492,-1 16 0,0-18-492,-1 2 738,-5-18 0,5 18 0,-7-13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15.481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499 42 12118,'-27'-23'983,"1"5"0,22 18 0,-12 0 0,-1 14 0,0-10-525,-2 21-595,2-11-3,-4 11 146,-3 3-69,-4 4 127,-1 9-223,-4 5 82,0 3-26,4 3 82,1-2 2,4-1 154,-1-1-144,4-6 268,1 3-226,8-4 44,-4-1 27,11-2 38,-3-6-299,8 0 222,0-6-498,4-2 129,1-4-680,3-4 74,4-6-74,0 0 738,5-9 0,-1-4 0,0-6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16.007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147 1 12203,'-32'24'983,"3"19"0,21 15 0,-8 28-492,7-37 1,1 1-1,-3 4 1,2-2 491,-4 40-567,5-11-1400,4-20 0,8-19 0,0-7 0,4-18 0,1-1 656,2-8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09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84 12079,'55'-11'983,"25"0"-845,-3 6 1,5 2 155,-13-2 133,0 1 201,13-2-1139,-2-1 133,9 1-606,-23-1 843,-13 1 1,-26 0-1,-10-1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16.441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82 54 12166,'-27'-27'983,"1"1"0,22 26 0,-8 29 0,6-10 0,-1 49 0,7-13 0,0 27-195,4 4-1011,0-3-761,8-6 394,1-15-327,-1-13 368,4-17-435,-7-4 0,3-15 738,-4-1 0,7-8 0,3-4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16.824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1 0 12060,'28'74'983,"1"6"0,4-2-492,-4 12 1,2 1 491,-4 2 0,-7-24 0,-1 8-411,-10-25-1556,3-2 0,0-4 0,-3-27 0,10 7 738,-9-20 0,5 1 0,-7-7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17.283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0 1 12179,'45'52'491,"4"2"1,3 8-1,-1-2 1,-3-1 491,-1-2-492,-10-11 1,9 18 491,-10-10-560,-12-12-601,7 12-713,-7-10 254,-2 2 212,9 15-559,-13-14 0,2-7 0,-12-5 0,8 36 984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17.717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0 54 12141,'34'-31'983,"5"9"0,6 22 0,9 15 0,15 14 0,-3 20-728,3 17 0,-7 9-252,-31-33 1,-2 0-157,15 23 83,-17-22 1,-1-2-147,2 6 157,19 33 0,-16-16-136,5 18-187,-8-19 379,-4 18-235,-7-31 0,6 27-505,-4-14-241,-4-15 0,0 5 0,-5-29 814,1 11 1,-2-18 0,-1 3-1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18.517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1 189 12053,'15'-47'983,"6"4"0,15 18-492,13 5 1,9 0 229,8 3-437,-12 8 50,9 2-294,-23 7 143,18 4-292,-8 7-24,4 3-46,3 13 259,-5-5-187,-5 10 56,-3 0 121,-4 6-221,-6 6 194,2 2 195,-7 6-96,3 2 205,-3 3 52,4 8-150,-4-3 188,2 7-133,-1 0 104,2-3-109,5 4-81,0-1-32,0 0-17,3 9-53,-3 7-146,-18-38 1,-1 0 0,0 4 0,-1 0-36,-3-1 0,-1-2 0,7 37 57,-9-20 1,-2 2-52,-1 4 1,0 2 69,-3 0 0,2-3-110,-1-2 0,-3-1 16,0-2 0,1 0-376,-2 1-412,5-8 379,-6 20 0,6 1 0,-4-29 0,-1 1-492,2 24 0,0 2 984,-2 25 0,-4-26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19.058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0 1 12025,'9'64'983,"-4"0"-492,0-12 1,1 11-1,2 16 1,-2 5-247,-1 11 1,-1 4 0,-1-48 0,0 1-1,-2-1 1,1 0 0,-1 2 0,1 0 245,1 45 1,0-5-1,-3-14 1,0-2 334,0-7-1013,0-1 0,0-1-797,0 8 241,-4-16-241,3 11 124,-2-16-124,3 47 984,0-22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19.569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1 0 12075,'9'48'491,"2"13"1,-7 2-1,4 19 1,-3 0-1,-2-13 1,-2-3 491,-1 2 0,0 16 0,0-6 0,0 14 0,-4-21-1487,-1-14-410,-3 5 370,4-25-440,0 3 0,4-14 656,0-19 0,0 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25.671"/>
    </inkml:context>
    <inkml:brush xml:id="br0">
      <inkml:brushProperty name="width" value="0.3" units="cm"/>
      <inkml:brushProperty name="height" value="0.6" units="cm"/>
      <inkml:brushProperty name="color" value="#CB691D"/>
      <inkml:brushProperty name="tip" value="rectangle"/>
      <inkml:brushProperty name="rasterOp" value="maskPen"/>
    </inkml:brush>
  </inkml:definitions>
  <inkml:trace contextRef="#ctx0" brushRef="#br0">365 20 12105,'-36'-12'983,"6"4"0,21 15 0,-5 5-1318,0 2 335,1 0-189,-5 14 151,6-15 50,-16 30-3,12-23-57,-17 30 25,19-27-3,-10 15-34,14-15 57,-1 1-10,2-1-7,2-1 163,1 2-149,-1 2 154,-3 4-77,3 0 13,-3 3-75,1 0 44,4 0-105,-3-5 92,7 0-67,-2-10-38,3 4-178,0-8-134,0 2-545,6 1 170,-2-3-232,6 2 819,-4-3 1,1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0.281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40 70 12457,'-22'-29'709,"4"5"274,18 18 0,27-4-777,-12 11-416,26 4 152,-18 18 521,7 7-413,0 16 296,6 13 1,2 17-100,-1 6 0,0-6-135,-8-12 1,2-3-34,0 1 1,2-1-251,0 1 91,-3-4 246,8 24-476,-6-2 172,-14-31 0,0 1-138,8 37 101,-6-5-658,-6-13-151,-2-2 0,-5-8 0,3-9 0,-6 16 984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0.723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3 67 12373,'-1'-37'983,"-1"8"-492,35 88 1,-11-2-165,-1-9 1,0 3 0,14 37 163,-11-17 1,2 10-165,0 14 1,-11-45 0,-1 1-83,1 2 1,-1 0 0,0-2 0,0-1 245,10 45 1,-1-3-275,-3-3 0,2-4-1176,0-10 567,0-4-592,4 9 0,4 5 0,1 10 0,-2-16 0,-9-20 984,-3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11:10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12222,'54'0'491,"18"0"1,-3 0-1,18 0 1,-3 0-1,-20 0 1,0 0 491,0 0 0,0 0 0,12 0 0,-3 0-202,3 0-892,-14 0-327,-14 0-133,-14 0 228,-14 0 15,-7 0 0,-11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1.198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60 140 12413,'-29'-28'430,"2"6"-189,26 9 123,-2 0-208,6-4 182,4 0-171,0 4 14,12 3-293,-5 6 490,6 2 12,5 19-34,3 17 0,10 28-142,2 9 1,-5 1 144,-6-10 1,0 6-117,0 7 0,-1 0 90,-4-2 1,-1-2-161,-3-1 1,-3 0-123,-2 1 1,-4-4-6,-2-3 1,-2 0-388,0 2-643,0 1 86,2 17-86,-4 1 0,3 11 0,-4-12 0,3-18 984,-3 8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1.732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0 130 12372,'28'-42'98,"6"2"351,-3 26-228,9-2 61,3 5-62,0 5 201,3 6-128,7 12 46,-6 12-32,6 10-17,-7 14-13,-2 3 24,-5 18 116,-3 10-338,-2 15 1,-17-44 0,-1 0 0,0-1 0,-1-2 501,11 36-466,-7-11 1,-3-2 0,-2-3 220,-1 1-378,-3-1 0,3 6-262,-2 4 12,-5-16-589,3 6-103,-5-12 0,5-10 0,-4 5 0,1-17 656,-6-16 0,0-8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2.140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0 1 12417,'34'56'983,"-1"12"-492,-4 9 1,-5 11-1,-2 0 1,-7-2 491,-4-9-73,-6-14-720,-1-10 1,-2 0-356,-2 3 233,0 44-1052,0-33 0,0 18 0,0-12 0,0-10 984,-14 20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2.715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511 0 12486,'-43'0'983,"6"0"0,21 3 0,-1-2-367,-3 8-409,-3-5 170,-3 9-182,-4-6 258,-6 8-488,2-4-13,-5 12 8,2 0-183,0 7 61,1 3-430,9-2 234,1-5-626,12-6 656,5-10 0,6-4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3.074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362 7 12251,'-43'-4'983,"4"1"0,22 3-565,-6 3 0,-1 1-82,-2 2 25,-1 4-331,-2 3-513,-1 4 323,-1 6-811,5-2 521,3 4-379,9-4 829,5 2 0,9 0 0,3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4.016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126 21 12454,'-39'-8'825,"3"-1"-267,22 9-289,0-3-98,2 20-307,7 0 191,0 18 158,5 1 44,0 4-86,5 10 94,3 6-84,8 4 24,4 6-10,3-2-22,4-5 79,-1-9-41,4-4-257,0-6 183,0-3-61,0-1 15,-4-3-2,1 0 64,-1 0-18,1 3 23,2 1-29,-2 3-13,6 5 24,-3-1-152,3 3 129,3-2-52,-2-7 47,2 7-11,0-5-143,-2 7 123,5 2-172,-2-2 162,0 6-217,-1 0 129,-6 0-11,-1 6-199,-2-2 200,-4 2-321,3 4 182,-2 0-327,2-2 178,-2 6 1,1-4-488,-3 5 424,-6-17 0,-3-3-421,-7-6 133,1-9 201,0 14-519,2 7 957,-1-18 0,1 23 0,-2-25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4.534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0 0 12579,'30'59'491,"8"13"1,-1 7-1,5 3 1,-6-8 491,-8-19 0,0-4-168,10 21-465,0 1-242,-12-28 0,0 2 1,-3 2-1,-1-1 213,20 42 1,-8-4-60,-10-15 0,-2-5-14,0 2 1,-2 1-90,-3 1 0,2 3 62,-4-2 1,1 0-104,-3-7 0,2 0-165,1 0-203,-1 5 0,3 10 121,0 5-855,-1-4 333,-3 9-333,-1-5 492,-6-32 0,-1 1-492,7 43 0,-2-9 0,-2-5 984,-5-9 0,-1-10 0,-3 26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5.226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2 0 12223,'-2'53'983,"7"11"-492,15-6 1,-2-4 491,2 10-656,-5-8 1,4 7 0,-2-1 621,0 3-921,2-1 1,-5 5 150,2 2 0,1 3-234,0-1 0,0-1 56,1-4 0,0 1-123,1 2-462,1 1-382,6 13-18,1 6 492,-10-37 0,-1 1 0,2-1 0,1-1 0,-2 0 0,25 52 492,21 31 0,-23-64 0,-8-21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5.759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1 0 12230,'2'52'491,"14"19"1,18-8-1,10 18 1,3 0-165,-7-17 1,3 4 0,6 4 163,4 2 1,-2-6-1,2 1 1,-1-4-158,1-1 0,0-2-348,3-2-478,-6-6 0,5-4 164,-7-6 0,1-3 0,-3 1-656,1-1 0,-4-8 0,12 9 0,40 21 984,-31-20 0,-10-12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3T15:39:46.177"/>
    </inkml:context>
    <inkml:brush xml:id="br0">
      <inkml:brushProperty name="width" value="0.3" units="cm"/>
      <inkml:brushProperty name="height" value="0.6" units="cm"/>
      <inkml:brushProperty name="color" value="#F9FAA4"/>
      <inkml:brushProperty name="tip" value="rectangle"/>
      <inkml:brushProperty name="rasterOp" value="maskPen"/>
    </inkml:brush>
  </inkml:definitions>
  <inkml:trace contextRef="#ctx0" brushRef="#br0">1 1 12120,'27'64'327,"0"-8"1,23-6 0,-2-1 655,7 8-656,9 8 1,-1-1 0,4-1 163,-2-4 1,-7-9 491,0-6-492,-4-2 1,1-9 251,6 3-1608,-9-11-119,30 12 0,-23-15 0,19 3 984,26 7 0,-37-13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AE1EE-F247-AF46-AF62-CB539F4360AD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88F28-CF55-224B-9523-1CE180DCF2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9760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88F28-CF55-224B-9523-1CE180DCF2D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02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3D8E9-2186-5CC3-871F-1DF6E18F4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1823CC-6895-0DE3-C430-0B39F01D6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312F42-3CC4-7743-C0F4-CF017F9A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49C7FF-C5A9-B207-A0E8-79286BE4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EFC7A2-FF52-8938-B9CB-425E1A69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20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DD114-716C-FBC9-56EE-9F875443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64FE77-46BD-E2DA-F76C-6250D5794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4E85AA-15A8-01A7-E389-C851739D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B50874-B688-713B-C09C-A062F0C2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112218-414D-1763-D6BA-8F44B7F3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54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097E94-9B15-C144-1BD7-70E47B45D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A9942A-B3B1-5157-9928-F8E26CEE8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6BF59F-771F-AE2B-B3B1-92E3481B2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CD1B4F-3248-7080-6954-9B58B6FD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745FDF-3223-5E0B-4956-799971DE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38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41D7C-9553-FEF8-BA76-1E264989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C198D-2408-83A6-C886-ECC21FB66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626117-9B8B-96EC-22AF-E283DE28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E28AC3-D3D7-F589-C239-9BD4AA4D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84B9D-ACCB-0103-5015-E062E62C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75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9C49D-FBD5-3D3D-1D46-37B583FF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AB9655-6FFA-D81A-7AFD-50627F99D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1A3F63-E008-26D1-38A9-118DC4E6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30999-4A3A-BC47-2999-2CBF9A45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6EF62-2714-A7EF-76D9-7971C9BB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516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1DB1F-8077-09D6-C02E-C2C42FD8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0AD66-9CC2-8458-603D-5DB0D66E5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26A73F-1ADF-7322-6B9D-BBA5178C6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D4E652-DC7F-30D0-471C-677B3F38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523DE-EED7-BA0C-9556-7BF2DF9F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1D9385-9C95-6A10-CBE7-FB36A51F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79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773BB-4949-E770-3107-378EB8AD4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85BA37-3E83-6A22-C1EC-C1EB93C1E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9A813D-6562-4516-1767-FF2659CED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C4B54D-FDCE-478A-507C-D1444E882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E98741-063B-0387-6774-7836D9864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CBB14D-56EF-EBDE-E8E1-B0AEE2A0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56C30-D6DA-19EA-CA14-BCCEF185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A41489-A9EC-D258-D645-5A87BC09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7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78934-A392-EF62-6D57-E0DBC941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001C88-17E0-96C6-97A5-8952E556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6E154E-E3FB-E80E-E331-16AF8406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861F7B-CAEA-B85E-8190-ABBB808E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28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A67E15-F886-E775-B6AF-24BB3770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D392AB-FD3D-30EC-1AA8-1F4C1EB1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16E067-1CA3-4A89-399B-93A8E6DE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932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B14FF-1111-0195-5C51-CE989AE6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F1401-4781-F87D-B834-07951A780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DC837-6B89-717A-ABD1-0087B2947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A65976-3693-AECA-44C8-F3DFCA90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577B0B-1D8B-17AE-CE02-70EAEA3E4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87BA91-94A9-5592-B95E-58F1E3F0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66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ED07B-E840-E677-004A-8C34060A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ED3173-8D69-1F28-2406-EC657F4FD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1CE7C6-7FAB-8D0B-0434-24F7EFC75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F90128-E27C-055B-F04B-D42EFDE4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B15D4D-A172-2D14-E48A-E0361457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BD75B7-AF9C-7323-9F82-EFDC78B2A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66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8F1BAA-E583-85B5-6EF1-8B019745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3C9111-391B-2532-4966-8FA82ACE9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65B20C-63F8-A336-6E87-1C8B38450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778301-D617-7E43-BC55-B869274A12E9}" type="datetimeFigureOut">
              <a:rPr kumimoji="1" lang="zh-CN" altLang="en-US" smtClean="0"/>
              <a:t>2025/12/4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5F029-3367-A9D6-F4AD-3B229D378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1770F9-D327-CDAD-A5EE-B84C59462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63914C-6801-0245-93DF-F2EB033BF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08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.xml"/><Relationship Id="rId21" Type="http://schemas.openxmlformats.org/officeDocument/2006/relationships/image" Target="../media/image104.png"/><Relationship Id="rId42" Type="http://schemas.openxmlformats.org/officeDocument/2006/relationships/customXml" Target="../ink/ink82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95.xml"/><Relationship Id="rId16" Type="http://schemas.openxmlformats.org/officeDocument/2006/relationships/customXml" Target="../ink/ink69.xml"/><Relationship Id="rId11" Type="http://schemas.openxmlformats.org/officeDocument/2006/relationships/image" Target="../media/image99.png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37" Type="http://schemas.openxmlformats.org/officeDocument/2006/relationships/image" Target="../media/image112.png"/><Relationship Id="rId40" Type="http://schemas.openxmlformats.org/officeDocument/2006/relationships/customXml" Target="../ink/ink81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90.xml"/><Relationship Id="rId66" Type="http://schemas.openxmlformats.org/officeDocument/2006/relationships/customXml" Target="../ink/ink94.xml"/><Relationship Id="rId74" Type="http://schemas.openxmlformats.org/officeDocument/2006/relationships/customXml" Target="../ink/ink98.xml"/><Relationship Id="rId79" Type="http://schemas.openxmlformats.org/officeDocument/2006/relationships/image" Target="../media/image133.png"/><Relationship Id="rId5" Type="http://schemas.openxmlformats.org/officeDocument/2006/relationships/image" Target="../media/image96.png"/><Relationship Id="rId61" Type="http://schemas.openxmlformats.org/officeDocument/2006/relationships/image" Target="../media/image124.png"/><Relationship Id="rId19" Type="http://schemas.openxmlformats.org/officeDocument/2006/relationships/image" Target="../media/image103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107.png"/><Relationship Id="rId30" Type="http://schemas.openxmlformats.org/officeDocument/2006/relationships/customXml" Target="../ink/ink76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85.xml"/><Relationship Id="rId56" Type="http://schemas.openxmlformats.org/officeDocument/2006/relationships/customXml" Target="../ink/ink89.xml"/><Relationship Id="rId64" Type="http://schemas.openxmlformats.org/officeDocument/2006/relationships/customXml" Target="../ink/ink93.xml"/><Relationship Id="rId69" Type="http://schemas.openxmlformats.org/officeDocument/2006/relationships/image" Target="../media/image128.png"/><Relationship Id="rId77" Type="http://schemas.openxmlformats.org/officeDocument/2006/relationships/image" Target="../media/image132.png"/><Relationship Id="rId8" Type="http://schemas.openxmlformats.org/officeDocument/2006/relationships/customXml" Target="../ink/ink65.xml"/><Relationship Id="rId51" Type="http://schemas.openxmlformats.org/officeDocument/2006/relationships/image" Target="../media/image119.png"/><Relationship Id="rId72" Type="http://schemas.openxmlformats.org/officeDocument/2006/relationships/customXml" Target="../ink/ink97.xml"/><Relationship Id="rId3" Type="http://schemas.openxmlformats.org/officeDocument/2006/relationships/image" Target="../media/image31.jpg"/><Relationship Id="rId12" Type="http://schemas.openxmlformats.org/officeDocument/2006/relationships/customXml" Target="../ink/ink67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image" Target="../media/image110.png"/><Relationship Id="rId38" Type="http://schemas.openxmlformats.org/officeDocument/2006/relationships/customXml" Target="../ink/ink80.xml"/><Relationship Id="rId46" Type="http://schemas.openxmlformats.org/officeDocument/2006/relationships/customXml" Target="../ink/ink84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71.xml"/><Relationship Id="rId41" Type="http://schemas.openxmlformats.org/officeDocument/2006/relationships/image" Target="../media/image114.png"/><Relationship Id="rId54" Type="http://schemas.openxmlformats.org/officeDocument/2006/relationships/customXml" Target="../ink/ink88.xml"/><Relationship Id="rId62" Type="http://schemas.openxmlformats.org/officeDocument/2006/relationships/customXml" Target="../ink/ink92.xml"/><Relationship Id="rId70" Type="http://schemas.openxmlformats.org/officeDocument/2006/relationships/customXml" Target="../ink/ink96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.xml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75.xml"/><Relationship Id="rId36" Type="http://schemas.openxmlformats.org/officeDocument/2006/relationships/customXml" Target="../ink/ink79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66.xml"/><Relationship Id="rId31" Type="http://schemas.openxmlformats.org/officeDocument/2006/relationships/image" Target="../media/image109.png"/><Relationship Id="rId44" Type="http://schemas.openxmlformats.org/officeDocument/2006/relationships/customXml" Target="../ink/ink83.xml"/><Relationship Id="rId52" Type="http://schemas.openxmlformats.org/officeDocument/2006/relationships/customXml" Target="../ink/ink87.xml"/><Relationship Id="rId60" Type="http://schemas.openxmlformats.org/officeDocument/2006/relationships/customXml" Target="../ink/ink91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78" Type="http://schemas.openxmlformats.org/officeDocument/2006/relationships/customXml" Target="../ink/ink100.xml"/><Relationship Id="rId4" Type="http://schemas.openxmlformats.org/officeDocument/2006/relationships/customXml" Target="../ink/ink63.xml"/><Relationship Id="rId9" Type="http://schemas.openxmlformats.org/officeDocument/2006/relationships/image" Target="../media/image98.png"/><Relationship Id="rId13" Type="http://schemas.openxmlformats.org/officeDocument/2006/relationships/image" Target="../media/image100.png"/><Relationship Id="rId18" Type="http://schemas.openxmlformats.org/officeDocument/2006/relationships/customXml" Target="../ink/ink70.xml"/><Relationship Id="rId39" Type="http://schemas.openxmlformats.org/officeDocument/2006/relationships/image" Target="../media/image113.png"/><Relationship Id="rId34" Type="http://schemas.openxmlformats.org/officeDocument/2006/relationships/customXml" Target="../ink/ink78.xml"/><Relationship Id="rId50" Type="http://schemas.openxmlformats.org/officeDocument/2006/relationships/customXml" Target="../ink/ink86.xml"/><Relationship Id="rId55" Type="http://schemas.openxmlformats.org/officeDocument/2006/relationships/image" Target="../media/image121.png"/><Relationship Id="rId76" Type="http://schemas.openxmlformats.org/officeDocument/2006/relationships/customXml" Target="../ink/ink99.xml"/><Relationship Id="rId7" Type="http://schemas.openxmlformats.org/officeDocument/2006/relationships/image" Target="../media/image97.png"/><Relationship Id="rId71" Type="http://schemas.openxmlformats.org/officeDocument/2006/relationships/image" Target="../media/image129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png"/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44.png"/><Relationship Id="rId84" Type="http://schemas.openxmlformats.org/officeDocument/2006/relationships/image" Target="../media/image52.png"/><Relationship Id="rId89" Type="http://schemas.openxmlformats.org/officeDocument/2006/relationships/customXml" Target="../ink/ink44.xml"/><Relationship Id="rId112" Type="http://schemas.openxmlformats.org/officeDocument/2006/relationships/image" Target="../media/image66.png"/><Relationship Id="rId16" Type="http://schemas.openxmlformats.org/officeDocument/2006/relationships/image" Target="../media/image18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9.png"/><Relationship Id="rId74" Type="http://schemas.openxmlformats.org/officeDocument/2006/relationships/image" Target="../media/image47.png"/><Relationship Id="rId79" Type="http://schemas.openxmlformats.org/officeDocument/2006/relationships/customXml" Target="../ink/ink39.xml"/><Relationship Id="rId102" Type="http://schemas.openxmlformats.org/officeDocument/2006/relationships/image" Target="../media/image61.png"/><Relationship Id="rId123" Type="http://schemas.openxmlformats.org/officeDocument/2006/relationships/customXml" Target="../ink/ink61.xml"/><Relationship Id="rId5" Type="http://schemas.openxmlformats.org/officeDocument/2006/relationships/customXml" Target="../ink/ink2.xml"/><Relationship Id="rId90" Type="http://schemas.openxmlformats.org/officeDocument/2006/relationships/image" Target="../media/image55.png"/><Relationship Id="rId95" Type="http://schemas.openxmlformats.org/officeDocument/2006/relationships/customXml" Target="../ink/ink47.xml"/><Relationship Id="rId22" Type="http://schemas.openxmlformats.org/officeDocument/2006/relationships/image" Target="../media/image21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34.png"/><Relationship Id="rId64" Type="http://schemas.openxmlformats.org/officeDocument/2006/relationships/image" Target="../media/image42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69.png"/><Relationship Id="rId80" Type="http://schemas.openxmlformats.org/officeDocument/2006/relationships/image" Target="../media/image50.png"/><Relationship Id="rId85" Type="http://schemas.openxmlformats.org/officeDocument/2006/relationships/customXml" Target="../ink/ink42.xml"/><Relationship Id="rId12" Type="http://schemas.openxmlformats.org/officeDocument/2006/relationships/image" Target="../media/image16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64.png"/><Relationship Id="rId124" Type="http://schemas.openxmlformats.org/officeDocument/2006/relationships/image" Target="../media/image72.png"/><Relationship Id="rId54" Type="http://schemas.openxmlformats.org/officeDocument/2006/relationships/image" Target="../media/image37.png"/><Relationship Id="rId70" Type="http://schemas.openxmlformats.org/officeDocument/2006/relationships/image" Target="../media/image45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23" Type="http://schemas.openxmlformats.org/officeDocument/2006/relationships/customXml" Target="../ink/ink11.xml"/><Relationship Id="rId28" Type="http://schemas.openxmlformats.org/officeDocument/2006/relationships/image" Target="../media/image24.png"/><Relationship Id="rId49" Type="http://schemas.openxmlformats.org/officeDocument/2006/relationships/customXml" Target="../ink/ink24.xml"/><Relationship Id="rId114" Type="http://schemas.openxmlformats.org/officeDocument/2006/relationships/image" Target="../media/image67.png"/><Relationship Id="rId119" Type="http://schemas.openxmlformats.org/officeDocument/2006/relationships/customXml" Target="../ink/ink59.xml"/><Relationship Id="rId44" Type="http://schemas.openxmlformats.org/officeDocument/2006/relationships/image" Target="../media/image32.png"/><Relationship Id="rId60" Type="http://schemas.openxmlformats.org/officeDocument/2006/relationships/image" Target="../media/image40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3.png"/><Relationship Id="rId13" Type="http://schemas.openxmlformats.org/officeDocument/2006/relationships/customXml" Target="../ink/ink6.xml"/><Relationship Id="rId18" Type="http://schemas.openxmlformats.org/officeDocument/2006/relationships/image" Target="../media/image19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7.xml"/><Relationship Id="rId76" Type="http://schemas.openxmlformats.org/officeDocument/2006/relationships/image" Target="../media/image48.png"/><Relationship Id="rId97" Type="http://schemas.openxmlformats.org/officeDocument/2006/relationships/customXml" Target="../ink/ink48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6.png"/><Relationship Id="rId2" Type="http://schemas.openxmlformats.org/officeDocument/2006/relationships/image" Target="../media/image9.jpg"/><Relationship Id="rId29" Type="http://schemas.openxmlformats.org/officeDocument/2006/relationships/customXml" Target="../ink/ink14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2.xml"/><Relationship Id="rId66" Type="http://schemas.openxmlformats.org/officeDocument/2006/relationships/image" Target="../media/image43.png"/><Relationship Id="rId87" Type="http://schemas.openxmlformats.org/officeDocument/2006/relationships/customXml" Target="../ink/ink43.xml"/><Relationship Id="rId110" Type="http://schemas.openxmlformats.org/officeDocument/2006/relationships/image" Target="../media/image65.png"/><Relationship Id="rId115" Type="http://schemas.openxmlformats.org/officeDocument/2006/relationships/customXml" Target="../ink/ink57.xml"/><Relationship Id="rId61" Type="http://schemas.openxmlformats.org/officeDocument/2006/relationships/customXml" Target="../ink/ink30.xml"/><Relationship Id="rId82" Type="http://schemas.openxmlformats.org/officeDocument/2006/relationships/image" Target="../media/image51.png"/><Relationship Id="rId19" Type="http://schemas.openxmlformats.org/officeDocument/2006/relationships/customXml" Target="../ink/ink9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7.xml"/><Relationship Id="rId56" Type="http://schemas.openxmlformats.org/officeDocument/2006/relationships/image" Target="../media/image38.png"/><Relationship Id="rId77" Type="http://schemas.openxmlformats.org/officeDocument/2006/relationships/customXml" Target="../ink/ink38.xml"/><Relationship Id="rId100" Type="http://schemas.openxmlformats.org/officeDocument/2006/relationships/image" Target="../media/image60.png"/><Relationship Id="rId105" Type="http://schemas.openxmlformats.org/officeDocument/2006/relationships/customXml" Target="../ink/ink52.xml"/><Relationship Id="rId126" Type="http://schemas.openxmlformats.org/officeDocument/2006/relationships/image" Target="../media/image73.png"/><Relationship Id="rId8" Type="http://schemas.openxmlformats.org/officeDocument/2006/relationships/image" Target="../media/image14.png"/><Relationship Id="rId51" Type="http://schemas.openxmlformats.org/officeDocument/2006/relationships/customXml" Target="../ink/ink25.xml"/><Relationship Id="rId72" Type="http://schemas.openxmlformats.org/officeDocument/2006/relationships/image" Target="../media/image46.png"/><Relationship Id="rId93" Type="http://schemas.openxmlformats.org/officeDocument/2006/relationships/customXml" Target="../ink/ink46.xml"/><Relationship Id="rId98" Type="http://schemas.openxmlformats.org/officeDocument/2006/relationships/image" Target="../media/image59.png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3.png"/><Relationship Id="rId67" Type="http://schemas.openxmlformats.org/officeDocument/2006/relationships/customXml" Target="../ink/ink33.xml"/><Relationship Id="rId116" Type="http://schemas.openxmlformats.org/officeDocument/2006/relationships/image" Target="../media/image68.png"/><Relationship Id="rId20" Type="http://schemas.openxmlformats.org/officeDocument/2006/relationships/image" Target="../media/image20.png"/><Relationship Id="rId41" Type="http://schemas.openxmlformats.org/officeDocument/2006/relationships/customXml" Target="../ink/ink20.xml"/><Relationship Id="rId62" Type="http://schemas.openxmlformats.org/officeDocument/2006/relationships/image" Target="../media/image41.png"/><Relationship Id="rId83" Type="http://schemas.openxmlformats.org/officeDocument/2006/relationships/customXml" Target="../ink/ink41.xml"/><Relationship Id="rId88" Type="http://schemas.openxmlformats.org/officeDocument/2006/relationships/image" Target="../media/image54.png"/><Relationship Id="rId111" Type="http://schemas.openxmlformats.org/officeDocument/2006/relationships/customXml" Target="../ink/ink55.xml"/><Relationship Id="rId15" Type="http://schemas.openxmlformats.org/officeDocument/2006/relationships/customXml" Target="../ink/ink7.xml"/><Relationship Id="rId36" Type="http://schemas.openxmlformats.org/officeDocument/2006/relationships/image" Target="../media/image28.png"/><Relationship Id="rId57" Type="http://schemas.openxmlformats.org/officeDocument/2006/relationships/customXml" Target="../ink/ink28.xml"/><Relationship Id="rId106" Type="http://schemas.openxmlformats.org/officeDocument/2006/relationships/image" Target="../media/image63.png"/><Relationship Id="rId10" Type="http://schemas.openxmlformats.org/officeDocument/2006/relationships/image" Target="../media/image15.png"/><Relationship Id="rId31" Type="http://schemas.openxmlformats.org/officeDocument/2006/relationships/customXml" Target="../ink/ink15.xml"/><Relationship Id="rId52" Type="http://schemas.openxmlformats.org/officeDocument/2006/relationships/image" Target="../media/image36.png"/><Relationship Id="rId73" Type="http://schemas.openxmlformats.org/officeDocument/2006/relationships/customXml" Target="../ink/ink36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1.png"/><Relationship Id="rId4" Type="http://schemas.openxmlformats.org/officeDocument/2006/relationships/image" Target="../media/image1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人, 男人, 窗户&#10;&#10;AI 生成的内容可能不正确。">
            <a:extLst>
              <a:ext uri="{FF2B5EF4-FFF2-40B4-BE49-F238E27FC236}">
                <a16:creationId xmlns:a16="http://schemas.microsoft.com/office/drawing/2014/main" id="{1F75E5F7-FCE1-D47B-C19E-74ACFD49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28880" y="1155581"/>
            <a:ext cx="6858000" cy="454683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9893253-5702-9FCF-5150-65F2C7579575}"/>
              </a:ext>
            </a:extLst>
          </p:cNvPr>
          <p:cNvSpPr txBox="1">
            <a:spLocks/>
          </p:cNvSpPr>
          <p:nvPr/>
        </p:nvSpPr>
        <p:spPr>
          <a:xfrm>
            <a:off x="364671" y="258308"/>
            <a:ext cx="10515600" cy="132556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6000" dirty="0"/>
              <a:t>Life Is a Constant Act of Endurance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06404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图片包含 男人, 猫, 狗, 年轻&#10;&#10;AI 生成的内容可能不正确。">
            <a:extLst>
              <a:ext uri="{FF2B5EF4-FFF2-40B4-BE49-F238E27FC236}">
                <a16:creationId xmlns:a16="http://schemas.microsoft.com/office/drawing/2014/main" id="{54FCCB23-DA95-7B78-ACD0-F6C4C403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" b="-51"/>
          <a:stretch>
            <a:fillRect/>
          </a:stretch>
        </p:blipFill>
        <p:spPr>
          <a:xfrm rot="16200000">
            <a:off x="-830224" y="1353627"/>
            <a:ext cx="6859013" cy="4149733"/>
          </a:xfrm>
          <a:prstGeom prst="rect">
            <a:avLst/>
          </a:prstGeom>
        </p:spPr>
      </p:pic>
      <p:pic>
        <p:nvPicPr>
          <p:cNvPr id="5" name="图片 4" descr="人们在看台上的人倒一边的照片&#10;&#10;AI 生成的内容可能不正确。">
            <a:extLst>
              <a:ext uri="{FF2B5EF4-FFF2-40B4-BE49-F238E27FC236}">
                <a16:creationId xmlns:a16="http://schemas.microsoft.com/office/drawing/2014/main" id="{20854169-4E10-DF7A-C1E7-1F71A6703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2" b="52"/>
          <a:stretch>
            <a:fillRect/>
          </a:stretch>
        </p:blipFill>
        <p:spPr>
          <a:xfrm rot="16200000">
            <a:off x="7851109" y="875769"/>
            <a:ext cx="4368301" cy="27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片包含 室内, 厨房, 桌子, 小&#10;&#10;AI 生成的内容可能不正确。">
            <a:extLst>
              <a:ext uri="{FF2B5EF4-FFF2-40B4-BE49-F238E27FC236}">
                <a16:creationId xmlns:a16="http://schemas.microsoft.com/office/drawing/2014/main" id="{E10DC160-E25A-0C18-0F5C-3B6C2D4E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46" r="8736"/>
          <a:stretch>
            <a:fillRect/>
          </a:stretch>
        </p:blipFill>
        <p:spPr>
          <a:xfrm rot="16200000">
            <a:off x="5508351" y="44735"/>
            <a:ext cx="6857998" cy="6768525"/>
          </a:xfrm>
          <a:prstGeom prst="rect">
            <a:avLst/>
          </a:prstGeom>
        </p:spPr>
      </p:pic>
      <p:pic>
        <p:nvPicPr>
          <p:cNvPr id="3" name="图片 2" descr="狗站在人行道上&#10;&#10;AI 生成的内容可能不正确。">
            <a:extLst>
              <a:ext uri="{FF2B5EF4-FFF2-40B4-BE49-F238E27FC236}">
                <a16:creationId xmlns:a16="http://schemas.microsoft.com/office/drawing/2014/main" id="{7B8A9528-7EEF-F15F-6047-26EF03A00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02" b="402"/>
          <a:stretch>
            <a:fillRect/>
          </a:stretch>
        </p:blipFill>
        <p:spPr>
          <a:xfrm rot="16200000">
            <a:off x="-571212" y="1311461"/>
            <a:ext cx="6205262" cy="4235077"/>
          </a:xfrm>
          <a:prstGeom prst="rect">
            <a:avLst/>
          </a:prstGeom>
        </p:spPr>
      </p:pic>
      <p:pic>
        <p:nvPicPr>
          <p:cNvPr id="4" name="图片 3" descr="狗站在人行道上&#10;&#10;AI 生成的内容可能不正确。">
            <a:extLst>
              <a:ext uri="{FF2B5EF4-FFF2-40B4-BE49-F238E27FC236}">
                <a16:creationId xmlns:a16="http://schemas.microsoft.com/office/drawing/2014/main" id="{01F1BC5D-D9E8-09AC-8E90-338299B94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91" t="16589" r="36973" b="34274"/>
          <a:stretch>
            <a:fillRect/>
          </a:stretch>
        </p:blipFill>
        <p:spPr>
          <a:xfrm rot="16200000">
            <a:off x="7156547" y="1648194"/>
            <a:ext cx="3561605" cy="35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9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片包含 室内, 小, 厨房, 房间&#10;&#10;AI 生成的内容可能不正确。">
            <a:extLst>
              <a:ext uri="{FF2B5EF4-FFF2-40B4-BE49-F238E27FC236}">
                <a16:creationId xmlns:a16="http://schemas.microsoft.com/office/drawing/2014/main" id="{A272B211-2E01-52A1-7EB4-3C7748386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93" t="810" r="593" b="-810"/>
          <a:stretch>
            <a:fillRect/>
          </a:stretch>
        </p:blipFill>
        <p:spPr>
          <a:xfrm rot="16200000">
            <a:off x="-201848" y="1076960"/>
            <a:ext cx="6421971" cy="4704077"/>
          </a:xfrm>
          <a:prstGeom prst="rect">
            <a:avLst/>
          </a:prstGeom>
        </p:spPr>
      </p:pic>
      <p:pic>
        <p:nvPicPr>
          <p:cNvPr id="4" name="图片 3" descr="图片包含 室内, 小, 厨房, 房间&#10;&#10;AI 生成的内容可能不正确。">
            <a:extLst>
              <a:ext uri="{FF2B5EF4-FFF2-40B4-BE49-F238E27FC236}">
                <a16:creationId xmlns:a16="http://schemas.microsoft.com/office/drawing/2014/main" id="{38FEB014-24C6-AA6B-CD18-A1417D00F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93" t="810" r="593" b="-810"/>
          <a:stretch>
            <a:fillRect/>
          </a:stretch>
        </p:blipFill>
        <p:spPr>
          <a:xfrm rot="16200000">
            <a:off x="5971878" y="1076961"/>
            <a:ext cx="6421971" cy="4704077"/>
          </a:xfrm>
          <a:prstGeom prst="rect">
            <a:avLst/>
          </a:prstGeom>
        </p:spPr>
      </p:pic>
      <p:pic>
        <p:nvPicPr>
          <p:cNvPr id="7" name="图片 6" descr="许多照片放在一起&#10;&#10;AI 生成的内容可能不正确。">
            <a:extLst>
              <a:ext uri="{FF2B5EF4-FFF2-40B4-BE49-F238E27FC236}">
                <a16:creationId xmlns:a16="http://schemas.microsoft.com/office/drawing/2014/main" id="{4FBFBB1E-0BE7-52BC-7867-60EA007DF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4" t="26253" r="72766" b="62898"/>
          <a:stretch>
            <a:fillRect/>
          </a:stretch>
        </p:blipFill>
        <p:spPr>
          <a:xfrm>
            <a:off x="8663317" y="2909452"/>
            <a:ext cx="1039092" cy="1039092"/>
          </a:xfrm>
          <a:prstGeom prst="rect">
            <a:avLst/>
          </a:prstGeom>
        </p:spPr>
      </p:pic>
      <p:pic>
        <p:nvPicPr>
          <p:cNvPr id="9" name="图片 8" descr="许多照片放在一起&#10;&#10;AI 生成的内容可能不正确。">
            <a:extLst>
              <a:ext uri="{FF2B5EF4-FFF2-40B4-BE49-F238E27FC236}">
                <a16:creationId xmlns:a16="http://schemas.microsoft.com/office/drawing/2014/main" id="{E20C7B6C-3209-2901-8149-F1390E31C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43" t="26253" r="54547" b="62898"/>
          <a:stretch>
            <a:fillRect/>
          </a:stretch>
        </p:blipFill>
        <p:spPr>
          <a:xfrm>
            <a:off x="7227525" y="2912406"/>
            <a:ext cx="1039092" cy="1039092"/>
          </a:xfrm>
          <a:prstGeom prst="rect">
            <a:avLst/>
          </a:prstGeom>
        </p:spPr>
      </p:pic>
      <p:pic>
        <p:nvPicPr>
          <p:cNvPr id="11" name="图片 10" descr="许多照片放在一起&#10;&#10;AI 生成的内容可能不正确。">
            <a:extLst>
              <a:ext uri="{FF2B5EF4-FFF2-40B4-BE49-F238E27FC236}">
                <a16:creationId xmlns:a16="http://schemas.microsoft.com/office/drawing/2014/main" id="{DFF0F1F7-DE1E-3673-93CD-0AEC65F5B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9" t="25587" r="31491" b="63564"/>
          <a:stretch>
            <a:fillRect/>
          </a:stretch>
        </p:blipFill>
        <p:spPr>
          <a:xfrm>
            <a:off x="10099109" y="2909452"/>
            <a:ext cx="1039092" cy="1039092"/>
          </a:xfrm>
          <a:prstGeom prst="rect">
            <a:avLst/>
          </a:prstGeom>
        </p:spPr>
      </p:pic>
      <p:pic>
        <p:nvPicPr>
          <p:cNvPr id="14" name="图片 13" descr="许多照片放在一起&#10;&#10;AI 生成的内容可能不正确。">
            <a:extLst>
              <a:ext uri="{FF2B5EF4-FFF2-40B4-BE49-F238E27FC236}">
                <a16:creationId xmlns:a16="http://schemas.microsoft.com/office/drawing/2014/main" id="{DE9CD178-29E9-CA82-4D70-B24A451FB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51" t="23673" r="7539" b="65478"/>
          <a:stretch>
            <a:fillRect/>
          </a:stretch>
        </p:blipFill>
        <p:spPr>
          <a:xfrm>
            <a:off x="7217188" y="1571017"/>
            <a:ext cx="1039092" cy="1039092"/>
          </a:xfrm>
          <a:prstGeom prst="rect">
            <a:avLst/>
          </a:prstGeom>
        </p:spPr>
      </p:pic>
      <p:pic>
        <p:nvPicPr>
          <p:cNvPr id="16" name="图片 15" descr="许多照片放在一起&#10;&#10;AI 生成的内容可能不正确。">
            <a:extLst>
              <a:ext uri="{FF2B5EF4-FFF2-40B4-BE49-F238E27FC236}">
                <a16:creationId xmlns:a16="http://schemas.microsoft.com/office/drawing/2014/main" id="{C36331CF-0277-9B9F-5DE0-E70A57787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" t="47076" r="79790" b="42075"/>
          <a:stretch>
            <a:fillRect/>
          </a:stretch>
        </p:blipFill>
        <p:spPr>
          <a:xfrm>
            <a:off x="8663317" y="1571017"/>
            <a:ext cx="1039092" cy="1039092"/>
          </a:xfrm>
          <a:prstGeom prst="rect">
            <a:avLst/>
          </a:prstGeom>
        </p:spPr>
      </p:pic>
      <p:pic>
        <p:nvPicPr>
          <p:cNvPr id="18" name="图片 17" descr="许多照片放在一起&#10;&#10;AI 生成的内容可能不正确。">
            <a:extLst>
              <a:ext uri="{FF2B5EF4-FFF2-40B4-BE49-F238E27FC236}">
                <a16:creationId xmlns:a16="http://schemas.microsoft.com/office/drawing/2014/main" id="{61F853E6-E91D-3608-3D70-13FD556BF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45" t="46614" r="42645" b="42537"/>
          <a:stretch>
            <a:fillRect/>
          </a:stretch>
        </p:blipFill>
        <p:spPr>
          <a:xfrm>
            <a:off x="10068098" y="1571017"/>
            <a:ext cx="1039092" cy="1039092"/>
          </a:xfrm>
          <a:prstGeom prst="rect">
            <a:avLst/>
          </a:prstGeom>
        </p:spPr>
      </p:pic>
      <p:pic>
        <p:nvPicPr>
          <p:cNvPr id="20" name="图片 19" descr="许多照片放在一起&#10;&#10;AI 生成的内容可能不正确。">
            <a:extLst>
              <a:ext uri="{FF2B5EF4-FFF2-40B4-BE49-F238E27FC236}">
                <a16:creationId xmlns:a16="http://schemas.microsoft.com/office/drawing/2014/main" id="{63E04D1D-52FB-79E7-21E1-8F52A148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79" t="48707" r="22911" b="40444"/>
          <a:stretch>
            <a:fillRect/>
          </a:stretch>
        </p:blipFill>
        <p:spPr>
          <a:xfrm>
            <a:off x="7227525" y="4253795"/>
            <a:ext cx="1039092" cy="1039092"/>
          </a:xfrm>
          <a:prstGeom prst="rect">
            <a:avLst/>
          </a:prstGeom>
        </p:spPr>
      </p:pic>
      <p:pic>
        <p:nvPicPr>
          <p:cNvPr id="22" name="图片 21" descr="许多照片放在一起&#10;&#10;AI 生成的内容可能不正确。">
            <a:extLst>
              <a:ext uri="{FF2B5EF4-FFF2-40B4-BE49-F238E27FC236}">
                <a16:creationId xmlns:a16="http://schemas.microsoft.com/office/drawing/2014/main" id="{B7FF98BD-72EF-1786-FEBE-878B09A73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77" t="70601" r="54013" b="18550"/>
          <a:stretch>
            <a:fillRect/>
          </a:stretch>
        </p:blipFill>
        <p:spPr>
          <a:xfrm>
            <a:off x="8663317" y="4247887"/>
            <a:ext cx="1039092" cy="1039092"/>
          </a:xfrm>
          <a:prstGeom prst="rect">
            <a:avLst/>
          </a:prstGeom>
        </p:spPr>
      </p:pic>
      <p:pic>
        <p:nvPicPr>
          <p:cNvPr id="24" name="图片 23" descr="许多照片放在一起&#10;&#10;AI 生成的内容可能不正确。">
            <a:extLst>
              <a:ext uri="{FF2B5EF4-FFF2-40B4-BE49-F238E27FC236}">
                <a16:creationId xmlns:a16="http://schemas.microsoft.com/office/drawing/2014/main" id="{CA7B4115-7919-8028-FAD1-283669C6A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29" t="70601" r="28761" b="18550"/>
          <a:stretch>
            <a:fillRect/>
          </a:stretch>
        </p:blipFill>
        <p:spPr>
          <a:xfrm>
            <a:off x="10096338" y="4247887"/>
            <a:ext cx="1039092" cy="10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街道上有店铺的标志黑色背景白色的字&#10;&#10;AI 生成的内容可能不正确。">
            <a:extLst>
              <a:ext uri="{FF2B5EF4-FFF2-40B4-BE49-F238E27FC236}">
                <a16:creationId xmlns:a16="http://schemas.microsoft.com/office/drawing/2014/main" id="{1C274F5D-3CDC-3149-F513-27F1C3C3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" t="349" r="-100" b="-347"/>
          <a:stretch>
            <a:fillRect/>
          </a:stretch>
        </p:blipFill>
        <p:spPr>
          <a:xfrm rot="5400000">
            <a:off x="886409" y="1398330"/>
            <a:ext cx="6858000" cy="40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842F7-05ED-47FA-A54E-25932CD4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000" dirty="0"/>
              <a:t>NOT THAT PAIN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8348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滑, 桌子, 电脑&#10;&#10;AI 生成的内容可能不正确。">
            <a:extLst>
              <a:ext uri="{FF2B5EF4-FFF2-40B4-BE49-F238E27FC236}">
                <a16:creationId xmlns:a16="http://schemas.microsoft.com/office/drawing/2014/main" id="{109458F6-8077-131B-F548-CE843A27D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17259" y="917258"/>
            <a:ext cx="6858002" cy="5023485"/>
          </a:xfrm>
          <a:prstGeom prst="rect">
            <a:avLst/>
          </a:prstGeom>
        </p:spPr>
      </p:pic>
      <p:pic>
        <p:nvPicPr>
          <p:cNvPr id="11" name="图片 10" descr="图片包含 室内, 桌子, 笔记本, 电脑&#10;&#10;AI 生成的内容可能不正确。">
            <a:extLst>
              <a:ext uri="{FF2B5EF4-FFF2-40B4-BE49-F238E27FC236}">
                <a16:creationId xmlns:a16="http://schemas.microsoft.com/office/drawing/2014/main" id="{A7432194-3EB8-915D-2D48-9C6C3B66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44166" y="1733699"/>
            <a:ext cx="4628809" cy="33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03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厨房的摆设布局&#10;&#10;AI 生成的内容可能不正确。">
            <a:extLst>
              <a:ext uri="{FF2B5EF4-FFF2-40B4-BE49-F238E27FC236}">
                <a16:creationId xmlns:a16="http://schemas.microsoft.com/office/drawing/2014/main" id="{930B2887-64AF-6D69-F6D8-F861D80A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3767" y="1583584"/>
            <a:ext cx="5571066" cy="3690831"/>
          </a:xfrm>
          <a:prstGeom prst="rect">
            <a:avLst/>
          </a:prstGeom>
        </p:spPr>
      </p:pic>
      <p:pic>
        <p:nvPicPr>
          <p:cNvPr id="3" name="图片 2" descr="图片包含 人, 户外, 男人, 站&#10;&#10;AI 生成的内容可能不正确。">
            <a:extLst>
              <a:ext uri="{FF2B5EF4-FFF2-40B4-BE49-F238E27FC236}">
                <a16:creationId xmlns:a16="http://schemas.microsoft.com/office/drawing/2014/main" id="{F40B23D4-69E6-E0DA-F56E-875BBFC28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76135"/>
            <a:ext cx="5291667" cy="35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20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片包含 人, 室内, 男人, 西装&#10;&#10;AI 生成的内容可能不正确。">
            <a:extLst>
              <a:ext uri="{FF2B5EF4-FFF2-40B4-BE49-F238E27FC236}">
                <a16:creationId xmlns:a16="http://schemas.microsoft.com/office/drawing/2014/main" id="{C6A50B13-1752-4817-3DC0-DE54E15D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9740"/>
          <a:stretch>
            <a:fillRect/>
          </a:stretch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7" name="图片 6" descr="图片包含 人, 男人, 长凳, 汽车&#10;&#10;AI 生成的内容可能不正确。">
            <a:extLst>
              <a:ext uri="{FF2B5EF4-FFF2-40B4-BE49-F238E27FC236}">
                <a16:creationId xmlns:a16="http://schemas.microsoft.com/office/drawing/2014/main" id="{9CA117C2-CE9B-CF0A-BAAC-371DEB33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35" r="-2" b="24113"/>
          <a:stretch>
            <a:fillRect/>
          </a:stretch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3" name="图片 2" descr="房间的摆设布局&#10;&#10;AI 生成的内容可能不正确。">
            <a:extLst>
              <a:ext uri="{FF2B5EF4-FFF2-40B4-BE49-F238E27FC236}">
                <a16:creationId xmlns:a16="http://schemas.microsoft.com/office/drawing/2014/main" id="{5EEBFD8E-1248-8FA6-58E5-2AA3CB96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200" b="1"/>
          <a:stretch>
            <a:fillRect/>
          </a:stretch>
        </p:blipFill>
        <p:spPr>
          <a:xfrm rot="5400000">
            <a:off x="6043284" y="473821"/>
            <a:ext cx="5979074" cy="56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9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图片包含 绿色, 电路, 蓝色&#10;&#10;AI 生成的内容可能不正确。">
            <a:extLst>
              <a:ext uri="{FF2B5EF4-FFF2-40B4-BE49-F238E27FC236}">
                <a16:creationId xmlns:a16="http://schemas.microsoft.com/office/drawing/2014/main" id="{6D079639-2E8C-A159-DE12-B5DC45DFD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" t="-112" r="636" b="-2"/>
          <a:stretch>
            <a:fillRect/>
          </a:stretch>
        </p:blipFill>
        <p:spPr>
          <a:xfrm rot="5400000">
            <a:off x="2991142" y="1329972"/>
            <a:ext cx="6209716" cy="41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1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一群卡通人物&#10;&#10;AI 生成的内容可能不正确。">
            <a:extLst>
              <a:ext uri="{FF2B5EF4-FFF2-40B4-BE49-F238E27FC236}">
                <a16:creationId xmlns:a16="http://schemas.microsoft.com/office/drawing/2014/main" id="{6F85B9E7-543E-ABEF-F0D2-556B5A2DA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26421" y="557191"/>
            <a:ext cx="9339157" cy="5743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646CE96-87D8-BE98-5EEB-97B40D4907C1}"/>
                  </a:ext>
                </a:extLst>
              </p14:cNvPr>
              <p14:cNvContentPartPr/>
              <p14:nvPr/>
            </p14:nvContentPartPr>
            <p14:xfrm>
              <a:off x="403771" y="-10695"/>
              <a:ext cx="5726160" cy="31456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646CE96-87D8-BE98-5EEB-97B40D4907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131" y="-118695"/>
                <a:ext cx="5833800" cy="33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67B20FE-5F0F-C216-D0AC-44BC8F370F5C}"/>
                  </a:ext>
                </a:extLst>
              </p14:cNvPr>
              <p14:cNvContentPartPr/>
              <p14:nvPr/>
            </p14:nvContentPartPr>
            <p14:xfrm>
              <a:off x="7111895" y="3881578"/>
              <a:ext cx="455400" cy="14220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67B20FE-5F0F-C216-D0AC-44BC8F370F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7895" y="3773578"/>
                <a:ext cx="563040" cy="16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20402B4-F0DF-D9AC-C1BF-4D2D4F061203}"/>
                  </a:ext>
                </a:extLst>
              </p14:cNvPr>
              <p14:cNvContentPartPr/>
              <p14:nvPr/>
            </p14:nvContentPartPr>
            <p14:xfrm>
              <a:off x="7224935" y="4264618"/>
              <a:ext cx="83520" cy="9010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20402B4-F0DF-D9AC-C1BF-4D2D4F0612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71295" y="4156978"/>
                <a:ext cx="191160" cy="11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FF731FE-35B5-8302-BE08-276EAE0F9619}"/>
                  </a:ext>
                </a:extLst>
              </p14:cNvPr>
              <p14:cNvContentPartPr/>
              <p14:nvPr/>
            </p14:nvContentPartPr>
            <p14:xfrm>
              <a:off x="7303415" y="4675378"/>
              <a:ext cx="25920" cy="3585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FF731FE-35B5-8302-BE08-276EAE0F96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9775" y="4567738"/>
                <a:ext cx="13356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FD2D23EC-8D1C-6447-A32E-B04B7ADAFAEC}"/>
                  </a:ext>
                </a:extLst>
              </p14:cNvPr>
              <p14:cNvContentPartPr/>
              <p14:nvPr/>
            </p14:nvContentPartPr>
            <p14:xfrm>
              <a:off x="7386575" y="4816498"/>
              <a:ext cx="25920" cy="1641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FD2D23EC-8D1C-6447-A32E-B04B7ADAFA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2935" y="4708858"/>
                <a:ext cx="1335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B474C1B-86DE-6038-0DEA-56840015FA9F}"/>
                  </a:ext>
                </a:extLst>
              </p14:cNvPr>
              <p14:cNvContentPartPr/>
              <p14:nvPr/>
            </p14:nvContentPartPr>
            <p14:xfrm>
              <a:off x="7428335" y="3890578"/>
              <a:ext cx="166680" cy="3812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B474C1B-86DE-6038-0DEA-56840015FA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74335" y="3782938"/>
                <a:ext cx="2743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3C7DCAC-0894-B17E-8E41-CDCEBBEE7BA1}"/>
                  </a:ext>
                </a:extLst>
              </p14:cNvPr>
              <p14:cNvContentPartPr/>
              <p14:nvPr/>
            </p14:nvContentPartPr>
            <p14:xfrm>
              <a:off x="7579175" y="3866098"/>
              <a:ext cx="36360" cy="36432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3C7DCAC-0894-B17E-8E41-CDCEBBEE7B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25535" y="3758458"/>
                <a:ext cx="1440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01D5EE5E-65F1-6728-64A9-C0C9AE700D1C}"/>
                  </a:ext>
                </a:extLst>
              </p14:cNvPr>
              <p14:cNvContentPartPr/>
              <p14:nvPr/>
            </p14:nvContentPartPr>
            <p14:xfrm>
              <a:off x="7640735" y="3857458"/>
              <a:ext cx="74160" cy="3430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01D5EE5E-65F1-6728-64A9-C0C9AE700D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6735" y="3749458"/>
                <a:ext cx="18180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3CDE426-3474-BFE3-BF9A-2C61E6165790}"/>
                  </a:ext>
                </a:extLst>
              </p14:cNvPr>
              <p14:cNvContentPartPr/>
              <p14:nvPr/>
            </p14:nvContentPartPr>
            <p14:xfrm>
              <a:off x="7647575" y="3869698"/>
              <a:ext cx="185040" cy="29808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3CDE426-3474-BFE3-BF9A-2C61E61657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93575" y="3762058"/>
                <a:ext cx="29268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243EE29A-BCBC-B9B8-D823-E525F3DDDB3F}"/>
                  </a:ext>
                </a:extLst>
              </p14:cNvPr>
              <p14:cNvContentPartPr/>
              <p14:nvPr/>
            </p14:nvContentPartPr>
            <p14:xfrm>
              <a:off x="7726055" y="3857098"/>
              <a:ext cx="547560" cy="98460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243EE29A-BCBC-B9B8-D823-E525F3DDDB3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72055" y="3749098"/>
                <a:ext cx="655200" cy="12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FAA614B9-3CE8-9B6E-EABA-548AF9C2FAE5}"/>
                  </a:ext>
                </a:extLst>
              </p14:cNvPr>
              <p14:cNvContentPartPr/>
              <p14:nvPr/>
            </p14:nvContentPartPr>
            <p14:xfrm>
              <a:off x="8007575" y="4112338"/>
              <a:ext cx="241920" cy="90252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FAA614B9-3CE8-9B6E-EABA-548AF9C2FA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53935" y="4004338"/>
                <a:ext cx="349560" cy="11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0955FDCA-DE55-C4E8-25F6-AEEFD9FCC774}"/>
                  </a:ext>
                </a:extLst>
              </p14:cNvPr>
              <p14:cNvContentPartPr/>
              <p14:nvPr/>
            </p14:nvContentPartPr>
            <p14:xfrm>
              <a:off x="7911815" y="4807498"/>
              <a:ext cx="41040" cy="2034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0955FDCA-DE55-C4E8-25F6-AEEFD9FCC7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57815" y="4699498"/>
                <a:ext cx="1486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C3DECF33-D026-2DBC-B7E6-FFB5E4424FE1}"/>
                  </a:ext>
                </a:extLst>
              </p14:cNvPr>
              <p14:cNvContentPartPr/>
              <p14:nvPr/>
            </p14:nvContentPartPr>
            <p14:xfrm>
              <a:off x="8000735" y="4800298"/>
              <a:ext cx="60480" cy="26604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C3DECF33-D026-2DBC-B7E6-FFB5E4424F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46735" y="4692658"/>
                <a:ext cx="1681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9BDDD031-B21A-B69C-9E5F-03482E79CF5C}"/>
                  </a:ext>
                </a:extLst>
              </p14:cNvPr>
              <p14:cNvContentPartPr/>
              <p14:nvPr/>
            </p14:nvContentPartPr>
            <p14:xfrm>
              <a:off x="8049335" y="4719658"/>
              <a:ext cx="112320" cy="40032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9BDDD031-B21A-B69C-9E5F-03482E79CF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95335" y="4611658"/>
                <a:ext cx="21996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C1C22914-3980-919B-504C-B386E2EED8E5}"/>
                  </a:ext>
                </a:extLst>
              </p14:cNvPr>
              <p14:cNvContentPartPr/>
              <p14:nvPr/>
            </p14:nvContentPartPr>
            <p14:xfrm>
              <a:off x="8178575" y="4710298"/>
              <a:ext cx="97200" cy="5407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C1C22914-3980-919B-504C-B386E2EED8E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24935" y="4602658"/>
                <a:ext cx="20484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F3A23E2F-EF33-E8C1-4A60-C58C1A3F47E4}"/>
                  </a:ext>
                </a:extLst>
              </p14:cNvPr>
              <p14:cNvContentPartPr/>
              <p14:nvPr/>
            </p14:nvContentPartPr>
            <p14:xfrm>
              <a:off x="5330771" y="3491801"/>
              <a:ext cx="180000" cy="3078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F3A23E2F-EF33-E8C1-4A60-C58C1A3F47E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76771" y="3384161"/>
                <a:ext cx="28764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5B9AC337-31CE-095D-3630-64B0F8A2A000}"/>
                  </a:ext>
                </a:extLst>
              </p14:cNvPr>
              <p14:cNvContentPartPr/>
              <p14:nvPr/>
            </p14:nvContentPartPr>
            <p14:xfrm>
              <a:off x="5410331" y="3538961"/>
              <a:ext cx="53280" cy="27972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5B9AC337-31CE-095D-3630-64B0F8A2A0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56331" y="3431321"/>
                <a:ext cx="1609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55CE94E-5082-3368-2800-558CCB9DED8C}"/>
                  </a:ext>
                </a:extLst>
              </p14:cNvPr>
              <p14:cNvContentPartPr/>
              <p14:nvPr/>
            </p14:nvContentPartPr>
            <p14:xfrm>
              <a:off x="5495651" y="3528521"/>
              <a:ext cx="44640" cy="25200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55CE94E-5082-3368-2800-558CCB9DED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41651" y="3420881"/>
                <a:ext cx="15228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7C25A922-E245-D66F-C58B-30801C577673}"/>
                  </a:ext>
                </a:extLst>
              </p14:cNvPr>
              <p14:cNvContentPartPr/>
              <p14:nvPr/>
            </p14:nvContentPartPr>
            <p14:xfrm>
              <a:off x="5524811" y="3495041"/>
              <a:ext cx="112320" cy="30924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7C25A922-E245-D66F-C58B-30801C5776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71171" y="3387041"/>
                <a:ext cx="21996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75BA6D64-8C0B-2FA6-60A5-54EEE4300073}"/>
                  </a:ext>
                </a:extLst>
              </p14:cNvPr>
              <p14:cNvContentPartPr/>
              <p14:nvPr/>
            </p14:nvContentPartPr>
            <p14:xfrm>
              <a:off x="5569091" y="3471281"/>
              <a:ext cx="218160" cy="34164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75BA6D64-8C0B-2FA6-60A5-54EEE43000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15091" y="3363641"/>
                <a:ext cx="32580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776554E-0F27-C679-A058-C60B66A076F4}"/>
                  </a:ext>
                </a:extLst>
              </p14:cNvPr>
              <p14:cNvContentPartPr/>
              <p14:nvPr/>
            </p14:nvContentPartPr>
            <p14:xfrm>
              <a:off x="5604371" y="3460841"/>
              <a:ext cx="329760" cy="45792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776554E-0F27-C679-A058-C60B66A076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50371" y="3353201"/>
                <a:ext cx="43740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028270BA-6277-DDAD-33CE-F98F3551FE0C}"/>
                  </a:ext>
                </a:extLst>
              </p14:cNvPr>
              <p14:cNvContentPartPr/>
              <p14:nvPr/>
            </p14:nvContentPartPr>
            <p14:xfrm>
              <a:off x="5642531" y="3356441"/>
              <a:ext cx="548640" cy="10479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028270BA-6277-DDAD-33CE-F98F3551FE0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88891" y="3248801"/>
                <a:ext cx="65628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82AC7B83-0B8C-530F-83B7-DFB1FFFECE4B}"/>
                  </a:ext>
                </a:extLst>
              </p14:cNvPr>
              <p14:cNvContentPartPr/>
              <p14:nvPr/>
            </p14:nvContentPartPr>
            <p14:xfrm>
              <a:off x="6030971" y="3715361"/>
              <a:ext cx="23760" cy="68760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82AC7B83-0B8C-530F-83B7-DFB1FFFECE4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76971" y="3607721"/>
                <a:ext cx="131400" cy="9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02E0E0E-BE54-CC4C-D937-5E2E03D3E919}"/>
                  </a:ext>
                </a:extLst>
              </p14:cNvPr>
              <p14:cNvContentPartPr/>
              <p14:nvPr/>
            </p14:nvContentPartPr>
            <p14:xfrm>
              <a:off x="6086771" y="3997961"/>
              <a:ext cx="15120" cy="39744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02E0E0E-BE54-CC4C-D937-5E2E03D3E91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33131" y="3889961"/>
                <a:ext cx="1227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244623C9-6BE4-7416-1EBD-55E138A47D22}"/>
                  </a:ext>
                </a:extLst>
              </p14:cNvPr>
              <p14:cNvContentPartPr/>
              <p14:nvPr/>
            </p14:nvContentPartPr>
            <p14:xfrm>
              <a:off x="5263901" y="3551521"/>
              <a:ext cx="131400" cy="2746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244623C9-6BE4-7416-1EBD-55E138A47D2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10261" y="3443521"/>
                <a:ext cx="23904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7C5CDBB-CA2D-2E10-579E-32C4D82A40BC}"/>
                  </a:ext>
                </a:extLst>
              </p14:cNvPr>
              <p14:cNvContentPartPr/>
              <p14:nvPr/>
            </p14:nvContentPartPr>
            <p14:xfrm>
              <a:off x="3790061" y="3667081"/>
              <a:ext cx="252000" cy="5428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7C5CDBB-CA2D-2E10-579E-32C4D82A40B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36061" y="3559441"/>
                <a:ext cx="35964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FBDE779-0EAB-5235-81C9-9CC9E15594B7}"/>
                  </a:ext>
                </a:extLst>
              </p14:cNvPr>
              <p14:cNvContentPartPr/>
              <p14:nvPr/>
            </p14:nvContentPartPr>
            <p14:xfrm>
              <a:off x="3936941" y="3668161"/>
              <a:ext cx="208800" cy="65880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FBDE779-0EAB-5235-81C9-9CC9E15594B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82941" y="3560521"/>
                <a:ext cx="31644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9C78853E-CA10-6E67-BD71-B75AEAD4038D}"/>
                  </a:ext>
                </a:extLst>
              </p14:cNvPr>
              <p14:cNvContentPartPr/>
              <p14:nvPr/>
            </p14:nvContentPartPr>
            <p14:xfrm>
              <a:off x="3961781" y="3613441"/>
              <a:ext cx="190440" cy="6156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9C78853E-CA10-6E67-BD71-B75AEAD403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07781" y="3505801"/>
                <a:ext cx="298080" cy="8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BCD194A0-5CE6-00BB-0FC2-6EBA1BE298C7}"/>
                  </a:ext>
                </a:extLst>
              </p14:cNvPr>
              <p14:cNvContentPartPr/>
              <p14:nvPr/>
            </p14:nvContentPartPr>
            <p14:xfrm>
              <a:off x="3923621" y="3581041"/>
              <a:ext cx="303120" cy="54792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BCD194A0-5CE6-00BB-0FC2-6EBA1BE298C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69621" y="3473401"/>
                <a:ext cx="41076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7668B54C-C724-DDFB-D177-5FFD41420392}"/>
                  </a:ext>
                </a:extLst>
              </p14:cNvPr>
              <p14:cNvContentPartPr/>
              <p14:nvPr/>
            </p14:nvContentPartPr>
            <p14:xfrm>
              <a:off x="4178861" y="3587161"/>
              <a:ext cx="64800" cy="4456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7668B54C-C724-DDFB-D177-5FFD414203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24861" y="3479521"/>
                <a:ext cx="1724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53221F45-5A85-8066-156E-2D1E22D89C13}"/>
                  </a:ext>
                </a:extLst>
              </p14:cNvPr>
              <p14:cNvContentPartPr/>
              <p14:nvPr/>
            </p14:nvContentPartPr>
            <p14:xfrm>
              <a:off x="3749381" y="3577801"/>
              <a:ext cx="183960" cy="957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53221F45-5A85-8066-156E-2D1E22D89C1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95741" y="3469801"/>
                <a:ext cx="2916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B46F7F6-17F3-0050-83B7-0660EF32F582}"/>
                  </a:ext>
                </a:extLst>
              </p14:cNvPr>
              <p14:cNvContentPartPr/>
              <p14:nvPr/>
            </p14:nvContentPartPr>
            <p14:xfrm>
              <a:off x="3712301" y="3577801"/>
              <a:ext cx="130320" cy="766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B46F7F6-17F3-0050-83B7-0660EF32F58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58661" y="3469801"/>
                <a:ext cx="237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F216988-9CC0-DD5F-D93E-DB25803A99EF}"/>
                  </a:ext>
                </a:extLst>
              </p14:cNvPr>
              <p14:cNvContentPartPr/>
              <p14:nvPr/>
            </p14:nvContentPartPr>
            <p14:xfrm>
              <a:off x="4023701" y="4052281"/>
              <a:ext cx="420120" cy="89712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F216988-9CC0-DD5F-D93E-DB25803A99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70061" y="3944641"/>
                <a:ext cx="52776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7F9B4C8-655D-E66D-2808-8983C421C788}"/>
                  </a:ext>
                </a:extLst>
              </p14:cNvPr>
              <p14:cNvContentPartPr/>
              <p14:nvPr/>
            </p14:nvContentPartPr>
            <p14:xfrm>
              <a:off x="4155101" y="4066681"/>
              <a:ext cx="300960" cy="101268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7F9B4C8-655D-E66D-2808-8983C421C78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01101" y="3958681"/>
                <a:ext cx="408600" cy="12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7B1ABBD-8A6A-5C87-2A3B-E40E5673716F}"/>
                  </a:ext>
                </a:extLst>
              </p14:cNvPr>
              <p14:cNvContentPartPr/>
              <p14:nvPr/>
            </p14:nvContentPartPr>
            <p14:xfrm>
              <a:off x="4412141" y="4729801"/>
              <a:ext cx="224640" cy="73836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7B1ABBD-8A6A-5C87-2A3B-E40E5673716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58141" y="4621801"/>
                <a:ext cx="33228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8CF99F85-06E9-3654-5662-C263768FF1C6}"/>
                  </a:ext>
                </a:extLst>
              </p14:cNvPr>
              <p14:cNvContentPartPr/>
              <p14:nvPr/>
            </p14:nvContentPartPr>
            <p14:xfrm>
              <a:off x="4409981" y="4679761"/>
              <a:ext cx="451080" cy="53928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8CF99F85-06E9-3654-5662-C263768FF1C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56341" y="4571761"/>
                <a:ext cx="55872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1AFE371E-030E-4860-4834-38099EDDC1AA}"/>
                  </a:ext>
                </a:extLst>
              </p14:cNvPr>
              <p14:cNvContentPartPr/>
              <p14:nvPr/>
            </p14:nvContentPartPr>
            <p14:xfrm>
              <a:off x="4505381" y="4751041"/>
              <a:ext cx="430200" cy="32148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1AFE371E-030E-4860-4834-38099EDDC1A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51741" y="4643401"/>
                <a:ext cx="5378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960750DA-BA4B-A65D-93BC-0C38B3FCD8D0}"/>
                  </a:ext>
                </a:extLst>
              </p14:cNvPr>
              <p14:cNvContentPartPr/>
              <p14:nvPr/>
            </p14:nvContentPartPr>
            <p14:xfrm>
              <a:off x="3622669" y="3604171"/>
              <a:ext cx="166680" cy="21276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960750DA-BA4B-A65D-93BC-0C38B3FCD8D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69029" y="3496531"/>
                <a:ext cx="274320" cy="4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50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82996-B352-A868-9FD0-BBC1CD3D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000" dirty="0"/>
              <a:t>PAIN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7636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7929D-879B-FFDE-1E91-F70FD5A3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75" r="30036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CE074D-1F6F-293C-94F2-9BF1B3CF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42" r="29568" b="-1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C66A73-01AA-6140-CCD6-F16F60A3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09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4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图片包含 室内, 男人, 盒子, 女人&#10;&#10;AI 生成的内容可能不正确。">
            <a:extLst>
              <a:ext uri="{FF2B5EF4-FFF2-40B4-BE49-F238E27FC236}">
                <a16:creationId xmlns:a16="http://schemas.microsoft.com/office/drawing/2014/main" id="{469401E1-73B4-CE22-CD03-6B9167E0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" r="-221"/>
          <a:stretch>
            <a:fillRect/>
          </a:stretch>
        </p:blipFill>
        <p:spPr>
          <a:xfrm rot="5400000">
            <a:off x="-32673" y="1245250"/>
            <a:ext cx="5982182" cy="4367500"/>
          </a:xfrm>
          <a:prstGeom prst="rect">
            <a:avLst/>
          </a:prstGeom>
        </p:spPr>
      </p:pic>
      <p:pic>
        <p:nvPicPr>
          <p:cNvPr id="3" name="图片 2" descr="穿白色衣服的男人在街道边走&#10;&#10;AI 生成的内容可能不正确。">
            <a:extLst>
              <a:ext uri="{FF2B5EF4-FFF2-40B4-BE49-F238E27FC236}">
                <a16:creationId xmlns:a16="http://schemas.microsoft.com/office/drawing/2014/main" id="{DE9FC9FB-3EF0-55CE-0D44-37121AA5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" t="-425" r="160" b="228"/>
          <a:stretch>
            <a:fillRect/>
          </a:stretch>
        </p:blipFill>
        <p:spPr>
          <a:xfrm>
            <a:off x="5621505" y="1188647"/>
            <a:ext cx="6089634" cy="448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图片 2" descr="穿白色衣服的人在街道边走&#10;&#10;AI 生成的内容可能不正确。">
            <a:extLst>
              <a:ext uri="{FF2B5EF4-FFF2-40B4-BE49-F238E27FC236}">
                <a16:creationId xmlns:a16="http://schemas.microsoft.com/office/drawing/2014/main" id="{572683DD-738A-4E0E-2424-CF7BB215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7" r="6" b="1"/>
          <a:stretch>
            <a:fillRect/>
          </a:stretch>
        </p:blipFill>
        <p:spPr>
          <a:xfrm>
            <a:off x="339567" y="495442"/>
            <a:ext cx="5989546" cy="4383711"/>
          </a:xfrm>
          <a:prstGeom prst="rect">
            <a:avLst/>
          </a:prstGeom>
        </p:spPr>
      </p:pic>
      <p:pic>
        <p:nvPicPr>
          <p:cNvPr id="5" name="图片 4" descr="图片包含 人, 建筑, 男人, 桌子&#10;&#10;AI 生成的内容可能不正确。">
            <a:extLst>
              <a:ext uri="{FF2B5EF4-FFF2-40B4-BE49-F238E27FC236}">
                <a16:creationId xmlns:a16="http://schemas.microsoft.com/office/drawing/2014/main" id="{B44C6C88-F487-5CBC-63FD-7EB1DC57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30" b="-1"/>
          <a:stretch>
            <a:fillRect/>
          </a:stretch>
        </p:blipFill>
        <p:spPr>
          <a:xfrm rot="5400000">
            <a:off x="4716493" y="2970134"/>
            <a:ext cx="4244770" cy="31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图片 3" descr="建筑旁的人&#10;&#10;AI 生成的内容可能不正确。">
            <a:extLst>
              <a:ext uri="{FF2B5EF4-FFF2-40B4-BE49-F238E27FC236}">
                <a16:creationId xmlns:a16="http://schemas.microsoft.com/office/drawing/2014/main" id="{D4A8626A-E621-D4BD-96A4-7AAD2F856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2" t="34003" r="34423" b="32005"/>
          <a:stretch>
            <a:fillRect/>
          </a:stretch>
        </p:blipFill>
        <p:spPr>
          <a:xfrm>
            <a:off x="4998458" y="115557"/>
            <a:ext cx="2195083" cy="3222075"/>
          </a:xfrm>
          <a:prstGeom prst="rect">
            <a:avLst/>
          </a:prstGeom>
        </p:spPr>
      </p:pic>
      <p:pic>
        <p:nvPicPr>
          <p:cNvPr id="7" name="图片 6" descr="建筑旁的人&#10;&#10;AI 生成的内容可能不正确。">
            <a:extLst>
              <a:ext uri="{FF2B5EF4-FFF2-40B4-BE49-F238E27FC236}">
                <a16:creationId xmlns:a16="http://schemas.microsoft.com/office/drawing/2014/main" id="{0377F16F-662C-EB9D-2ABE-4BAC25792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2" t="34003" r="34423" b="32005"/>
          <a:stretch>
            <a:fillRect/>
          </a:stretch>
        </p:blipFill>
        <p:spPr>
          <a:xfrm>
            <a:off x="7421114" y="115556"/>
            <a:ext cx="2195084" cy="3222076"/>
          </a:xfrm>
          <a:prstGeom prst="rect">
            <a:avLst/>
          </a:prstGeom>
        </p:spPr>
      </p:pic>
      <p:pic>
        <p:nvPicPr>
          <p:cNvPr id="9" name="图片 8" descr="建筑旁的人&#10;&#10;AI 生成的内容可能不正确。">
            <a:extLst>
              <a:ext uri="{FF2B5EF4-FFF2-40B4-BE49-F238E27FC236}">
                <a16:creationId xmlns:a16="http://schemas.microsoft.com/office/drawing/2014/main" id="{7D53F50A-8D34-898C-AB1A-1294AE7E8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2" t="34003" r="34423" b="32005"/>
          <a:stretch>
            <a:fillRect/>
          </a:stretch>
        </p:blipFill>
        <p:spPr>
          <a:xfrm>
            <a:off x="9843772" y="115556"/>
            <a:ext cx="2195084" cy="3222076"/>
          </a:xfrm>
          <a:prstGeom prst="rect">
            <a:avLst/>
          </a:prstGeom>
        </p:spPr>
      </p:pic>
      <p:pic>
        <p:nvPicPr>
          <p:cNvPr id="11" name="图片 10" descr="建筑旁的人&#10;&#10;AI 生成的内容可能不正确。">
            <a:extLst>
              <a:ext uri="{FF2B5EF4-FFF2-40B4-BE49-F238E27FC236}">
                <a16:creationId xmlns:a16="http://schemas.microsoft.com/office/drawing/2014/main" id="{46C7BECD-FDD9-5585-D13B-C623B3DE8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2" t="34003" r="34423" b="32005"/>
          <a:stretch>
            <a:fillRect/>
          </a:stretch>
        </p:blipFill>
        <p:spPr>
          <a:xfrm>
            <a:off x="2575800" y="115557"/>
            <a:ext cx="2195083" cy="3222075"/>
          </a:xfrm>
          <a:prstGeom prst="rect">
            <a:avLst/>
          </a:prstGeom>
        </p:spPr>
      </p:pic>
      <p:pic>
        <p:nvPicPr>
          <p:cNvPr id="14" name="图片 13" descr="建筑旁的人&#10;&#10;AI 生成的内容可能不正确。">
            <a:extLst>
              <a:ext uri="{FF2B5EF4-FFF2-40B4-BE49-F238E27FC236}">
                <a16:creationId xmlns:a16="http://schemas.microsoft.com/office/drawing/2014/main" id="{24569AB0-A058-FB30-D7F9-D1B05772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2" t="34003" r="34423" b="32005"/>
          <a:stretch>
            <a:fillRect/>
          </a:stretch>
        </p:blipFill>
        <p:spPr>
          <a:xfrm>
            <a:off x="191121" y="115556"/>
            <a:ext cx="2195083" cy="3222075"/>
          </a:xfrm>
          <a:prstGeom prst="rect">
            <a:avLst/>
          </a:prstGeom>
        </p:spPr>
      </p:pic>
      <p:pic>
        <p:nvPicPr>
          <p:cNvPr id="16" name="图片 15" descr="建筑旁的人&#10;&#10;AI 生成的内容可能不正确。">
            <a:extLst>
              <a:ext uri="{FF2B5EF4-FFF2-40B4-BE49-F238E27FC236}">
                <a16:creationId xmlns:a16="http://schemas.microsoft.com/office/drawing/2014/main" id="{9AF06470-5589-C9AF-C8A1-1E6F09401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2" t="34003" r="34423" b="32005"/>
          <a:stretch>
            <a:fillRect/>
          </a:stretch>
        </p:blipFill>
        <p:spPr>
          <a:xfrm>
            <a:off x="191120" y="3520370"/>
            <a:ext cx="2195083" cy="3222075"/>
          </a:xfrm>
          <a:prstGeom prst="rect">
            <a:avLst/>
          </a:prstGeom>
        </p:spPr>
      </p:pic>
      <p:pic>
        <p:nvPicPr>
          <p:cNvPr id="18" name="图片 17" descr="建筑旁的人&#10;&#10;AI 生成的内容可能不正确。">
            <a:extLst>
              <a:ext uri="{FF2B5EF4-FFF2-40B4-BE49-F238E27FC236}">
                <a16:creationId xmlns:a16="http://schemas.microsoft.com/office/drawing/2014/main" id="{334BDBF8-ECF9-30A1-452F-D8CF6F893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2" t="34003" r="34423" b="32005"/>
          <a:stretch>
            <a:fillRect/>
          </a:stretch>
        </p:blipFill>
        <p:spPr>
          <a:xfrm>
            <a:off x="2575800" y="3520369"/>
            <a:ext cx="2195083" cy="3222075"/>
          </a:xfrm>
          <a:prstGeom prst="rect">
            <a:avLst/>
          </a:prstGeom>
        </p:spPr>
      </p:pic>
      <p:pic>
        <p:nvPicPr>
          <p:cNvPr id="20" name="图片 19" descr="建筑旁的人&#10;&#10;AI 生成的内容可能不正确。">
            <a:extLst>
              <a:ext uri="{FF2B5EF4-FFF2-40B4-BE49-F238E27FC236}">
                <a16:creationId xmlns:a16="http://schemas.microsoft.com/office/drawing/2014/main" id="{DA0596B9-BF3E-C82B-BF8E-109BE7588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2" t="34003" r="34423" b="32005"/>
          <a:stretch>
            <a:fillRect/>
          </a:stretch>
        </p:blipFill>
        <p:spPr>
          <a:xfrm>
            <a:off x="4998458" y="3520369"/>
            <a:ext cx="2195083" cy="3222075"/>
          </a:xfrm>
          <a:prstGeom prst="rect">
            <a:avLst/>
          </a:prstGeom>
        </p:spPr>
      </p:pic>
      <p:pic>
        <p:nvPicPr>
          <p:cNvPr id="22" name="图片 21" descr="建筑旁的人&#10;&#10;AI 生成的内容可能不正确。">
            <a:extLst>
              <a:ext uri="{FF2B5EF4-FFF2-40B4-BE49-F238E27FC236}">
                <a16:creationId xmlns:a16="http://schemas.microsoft.com/office/drawing/2014/main" id="{1ADAC160-B9AD-E9BF-80DF-9CEB5C11E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2" t="34003" r="34423" b="32005"/>
          <a:stretch>
            <a:fillRect/>
          </a:stretch>
        </p:blipFill>
        <p:spPr>
          <a:xfrm>
            <a:off x="7421115" y="3520369"/>
            <a:ext cx="2195083" cy="3222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ABC8C97B-6851-65F5-88B3-5E5D608B9664}"/>
                  </a:ext>
                </a:extLst>
              </p14:cNvPr>
              <p14:cNvContentPartPr/>
              <p14:nvPr/>
            </p14:nvContentPartPr>
            <p14:xfrm>
              <a:off x="872640" y="969571"/>
              <a:ext cx="305280" cy="24624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ABC8C97B-6851-65F5-88B3-5E5D608B96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000" y="861931"/>
                <a:ext cx="41292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C3574E95-1440-40AA-5E0E-A7311C9C912C}"/>
                  </a:ext>
                </a:extLst>
              </p14:cNvPr>
              <p14:cNvContentPartPr/>
              <p14:nvPr/>
            </p14:nvContentPartPr>
            <p14:xfrm>
              <a:off x="1147320" y="1036531"/>
              <a:ext cx="403560" cy="259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C3574E95-1440-40AA-5E0E-A7311C9C91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3680" y="928891"/>
                <a:ext cx="511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4D83A180-B7E4-6513-8596-84EA6B71F87A}"/>
                  </a:ext>
                </a:extLst>
              </p14:cNvPr>
              <p14:cNvContentPartPr/>
              <p14:nvPr/>
            </p14:nvContentPartPr>
            <p14:xfrm>
              <a:off x="1041120" y="1140571"/>
              <a:ext cx="552600" cy="3960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4D83A180-B7E4-6513-8596-84EA6B71F8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120" y="1032571"/>
                <a:ext cx="660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6028917-439D-4217-2D18-C6FA20892FA8}"/>
                  </a:ext>
                </a:extLst>
              </p14:cNvPr>
              <p14:cNvContentPartPr/>
              <p14:nvPr/>
            </p14:nvContentPartPr>
            <p14:xfrm>
              <a:off x="817200" y="1286011"/>
              <a:ext cx="1119240" cy="489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6028917-439D-4217-2D18-C6FA20892F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3560" y="1178011"/>
                <a:ext cx="12268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4A0609B2-8F9B-CFC0-54E6-EA0AB7DD3672}"/>
                  </a:ext>
                </a:extLst>
              </p14:cNvPr>
              <p14:cNvContentPartPr/>
              <p14:nvPr/>
            </p14:nvContentPartPr>
            <p14:xfrm>
              <a:off x="924120" y="1366651"/>
              <a:ext cx="987120" cy="234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4A0609B2-8F9B-CFC0-54E6-EA0AB7DD36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0120" y="1259011"/>
                <a:ext cx="10947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C34BBE37-039C-C857-D4B3-13237D010E97}"/>
                  </a:ext>
                </a:extLst>
              </p14:cNvPr>
              <p14:cNvContentPartPr/>
              <p14:nvPr/>
            </p14:nvContentPartPr>
            <p14:xfrm>
              <a:off x="873720" y="1523971"/>
              <a:ext cx="708480" cy="4644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C34BBE37-039C-C857-D4B3-13237D010E9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9720" y="1415971"/>
                <a:ext cx="8161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F1A91E9-1180-0817-0B34-DF6AC412D0EC}"/>
                  </a:ext>
                </a:extLst>
              </p14:cNvPr>
              <p14:cNvContentPartPr/>
              <p14:nvPr/>
            </p14:nvContentPartPr>
            <p14:xfrm>
              <a:off x="888840" y="1620811"/>
              <a:ext cx="797040" cy="4428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F1A91E9-1180-0817-0B34-DF6AC412D0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840" y="1512811"/>
                <a:ext cx="9046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E18FAD9-8B1A-F95C-34B5-4035CD59BE16}"/>
                  </a:ext>
                </a:extLst>
              </p14:cNvPr>
              <p14:cNvContentPartPr/>
              <p14:nvPr/>
            </p14:nvContentPartPr>
            <p14:xfrm>
              <a:off x="1431360" y="1519291"/>
              <a:ext cx="305280" cy="3024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E18FAD9-8B1A-F95C-34B5-4035CD59BE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77720" y="1411291"/>
                <a:ext cx="4129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7546056A-AEA1-83C9-4CE4-1E7413059BB0}"/>
                  </a:ext>
                </a:extLst>
              </p14:cNvPr>
              <p14:cNvContentPartPr/>
              <p14:nvPr/>
            </p14:nvContentPartPr>
            <p14:xfrm>
              <a:off x="1650960" y="1380691"/>
              <a:ext cx="369720" cy="3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7546056A-AEA1-83C9-4CE4-1E7413059BB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96960" y="1272691"/>
                <a:ext cx="477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8EE09629-7559-FE47-67D4-06B3E6EE76AB}"/>
                  </a:ext>
                </a:extLst>
              </p14:cNvPr>
              <p14:cNvContentPartPr/>
              <p14:nvPr/>
            </p14:nvContentPartPr>
            <p14:xfrm>
              <a:off x="1540080" y="1440811"/>
              <a:ext cx="383760" cy="1404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8EE09629-7559-FE47-67D4-06B3E6EE76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86080" y="1332811"/>
                <a:ext cx="4914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233B22EF-B485-37BD-484B-6CCAC948A0F8}"/>
                  </a:ext>
                </a:extLst>
              </p14:cNvPr>
              <p14:cNvContentPartPr/>
              <p14:nvPr/>
            </p14:nvContentPartPr>
            <p14:xfrm>
              <a:off x="3145680" y="1044313"/>
              <a:ext cx="821520" cy="8532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233B22EF-B485-37BD-484B-6CCAC948A0F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91680" y="936673"/>
                <a:ext cx="9291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56C2555-8E12-9774-8D66-A7B2AE36E4D9}"/>
                  </a:ext>
                </a:extLst>
              </p14:cNvPr>
              <p14:cNvContentPartPr/>
              <p14:nvPr/>
            </p14:nvContentPartPr>
            <p14:xfrm>
              <a:off x="3175200" y="1133593"/>
              <a:ext cx="921600" cy="2160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56C2555-8E12-9774-8D66-A7B2AE36E4D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21560" y="1025593"/>
                <a:ext cx="10292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350E249-E10E-BB07-6A14-7F8FCBDAC899}"/>
                  </a:ext>
                </a:extLst>
              </p14:cNvPr>
              <p14:cNvContentPartPr/>
              <p14:nvPr/>
            </p14:nvContentPartPr>
            <p14:xfrm>
              <a:off x="3224520" y="1294513"/>
              <a:ext cx="1192680" cy="216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350E249-E10E-BB07-6A14-7F8FCBDAC89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70520" y="1186873"/>
                <a:ext cx="130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3F542713-D8E8-C645-C80D-A779DD955715}"/>
                  </a:ext>
                </a:extLst>
              </p14:cNvPr>
              <p14:cNvContentPartPr/>
              <p14:nvPr/>
            </p14:nvContentPartPr>
            <p14:xfrm>
              <a:off x="3283920" y="1360033"/>
              <a:ext cx="1044000" cy="4932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3F542713-D8E8-C645-C80D-A779DD9557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29920" y="1252393"/>
                <a:ext cx="1151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D92C7A1-83D5-2C8F-141D-E834E44CAB23}"/>
                  </a:ext>
                </a:extLst>
              </p14:cNvPr>
              <p14:cNvContentPartPr/>
              <p14:nvPr/>
            </p14:nvContentPartPr>
            <p14:xfrm>
              <a:off x="3228480" y="1519513"/>
              <a:ext cx="904680" cy="5112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D92C7A1-83D5-2C8F-141D-E834E44CAB2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74840" y="1411873"/>
                <a:ext cx="1012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6CDF2B6-477C-6120-325E-A6CD632EF268}"/>
                  </a:ext>
                </a:extLst>
              </p14:cNvPr>
              <p14:cNvContentPartPr/>
              <p14:nvPr/>
            </p14:nvContentPartPr>
            <p14:xfrm>
              <a:off x="3139200" y="1638313"/>
              <a:ext cx="856080" cy="85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6CDF2B6-477C-6120-325E-A6CD632EF26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85200" y="1530673"/>
                <a:ext cx="9637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DC168BBD-5D2D-7101-2054-28519FC826DB}"/>
                  </a:ext>
                </a:extLst>
              </p14:cNvPr>
              <p14:cNvContentPartPr/>
              <p14:nvPr/>
            </p14:nvContentPartPr>
            <p14:xfrm>
              <a:off x="5676840" y="1001833"/>
              <a:ext cx="666360" cy="723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DC168BBD-5D2D-7101-2054-28519FC826D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22840" y="894193"/>
                <a:ext cx="77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718E3EEF-5730-8E6B-EC5A-E4CA9AD83B4E}"/>
                  </a:ext>
                </a:extLst>
              </p14:cNvPr>
              <p14:cNvContentPartPr/>
              <p14:nvPr/>
            </p14:nvContentPartPr>
            <p14:xfrm>
              <a:off x="5648760" y="1167433"/>
              <a:ext cx="690120" cy="2988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718E3EEF-5730-8E6B-EC5A-E4CA9AD83B4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95120" y="1059433"/>
                <a:ext cx="7977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518F597E-EB22-9347-13EC-6CEE87904599}"/>
                  </a:ext>
                </a:extLst>
              </p14:cNvPr>
              <p14:cNvContentPartPr/>
              <p14:nvPr/>
            </p14:nvContentPartPr>
            <p14:xfrm>
              <a:off x="5570280" y="1351753"/>
              <a:ext cx="1142280" cy="4500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518F597E-EB22-9347-13EC-6CEE8790459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16280" y="1243753"/>
                <a:ext cx="12499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D9EED7A-4EE3-E7F3-44DD-8E74B12AF3D6}"/>
                  </a:ext>
                </a:extLst>
              </p14:cNvPr>
              <p14:cNvContentPartPr/>
              <p14:nvPr/>
            </p14:nvContentPartPr>
            <p14:xfrm>
              <a:off x="5610600" y="1392073"/>
              <a:ext cx="1214280" cy="471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D9EED7A-4EE3-E7F3-44DD-8E74B12AF3D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56960" y="1284433"/>
                <a:ext cx="13219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D0A43875-256C-F44B-68D2-1CE977DC14CB}"/>
                  </a:ext>
                </a:extLst>
              </p14:cNvPr>
              <p14:cNvContentPartPr/>
              <p14:nvPr/>
            </p14:nvContentPartPr>
            <p14:xfrm>
              <a:off x="5608800" y="1609153"/>
              <a:ext cx="824040" cy="4644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D0A43875-256C-F44B-68D2-1CE977DC14C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55160" y="1501153"/>
                <a:ext cx="9316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0C4BB99-4FE9-C671-A0A8-0629930F927F}"/>
                  </a:ext>
                </a:extLst>
              </p14:cNvPr>
              <p14:cNvContentPartPr/>
              <p14:nvPr/>
            </p14:nvContentPartPr>
            <p14:xfrm>
              <a:off x="5740560" y="1557673"/>
              <a:ext cx="887040" cy="2988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0C4BB99-4FE9-C671-A0A8-0629930F927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86560" y="1450033"/>
                <a:ext cx="9946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F11077C4-2D61-D902-21E1-13D0AB5775B4}"/>
                  </a:ext>
                </a:extLst>
              </p14:cNvPr>
              <p14:cNvContentPartPr/>
              <p14:nvPr/>
            </p14:nvContentPartPr>
            <p14:xfrm>
              <a:off x="5835600" y="1625713"/>
              <a:ext cx="677160" cy="3852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F11077C4-2D61-D902-21E1-13D0AB5775B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81960" y="1517713"/>
                <a:ext cx="7848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6315AB5E-F64A-8169-3438-5C25B36C8996}"/>
                  </a:ext>
                </a:extLst>
              </p14:cNvPr>
              <p14:cNvContentPartPr/>
              <p14:nvPr/>
            </p14:nvContentPartPr>
            <p14:xfrm>
              <a:off x="5897520" y="1600153"/>
              <a:ext cx="654120" cy="3456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6315AB5E-F64A-8169-3438-5C25B36C899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43520" y="1492513"/>
                <a:ext cx="7617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88AAF002-BB7F-845A-EFB5-4215FB971B69}"/>
                  </a:ext>
                </a:extLst>
              </p14:cNvPr>
              <p14:cNvContentPartPr/>
              <p14:nvPr/>
            </p14:nvContentPartPr>
            <p14:xfrm>
              <a:off x="5784840" y="1529953"/>
              <a:ext cx="559800" cy="2808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88AAF002-BB7F-845A-EFB5-4215FB971B6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30840" y="1421953"/>
                <a:ext cx="6674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0D2EA56D-B654-5283-89F4-4B2947BA52A4}"/>
                  </a:ext>
                </a:extLst>
              </p14:cNvPr>
              <p14:cNvContentPartPr/>
              <p14:nvPr/>
            </p14:nvContentPartPr>
            <p14:xfrm>
              <a:off x="5914440" y="1520593"/>
              <a:ext cx="510120" cy="2916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0D2EA56D-B654-5283-89F4-4B2947BA52A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60440" y="1412593"/>
                <a:ext cx="6177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A2336ADE-B79A-80DC-FBB4-6741282516B6}"/>
                  </a:ext>
                </a:extLst>
              </p14:cNvPr>
              <p14:cNvContentPartPr/>
              <p14:nvPr/>
            </p14:nvContentPartPr>
            <p14:xfrm>
              <a:off x="8125029" y="1036033"/>
              <a:ext cx="619920" cy="216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A2336ADE-B79A-80DC-FBB4-6741282516B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071029" y="928033"/>
                <a:ext cx="7275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1DABE8B3-CB2D-A3C3-7648-4E049A44AED4}"/>
                  </a:ext>
                </a:extLst>
              </p14:cNvPr>
              <p14:cNvContentPartPr/>
              <p14:nvPr/>
            </p14:nvContentPartPr>
            <p14:xfrm>
              <a:off x="8167149" y="1141873"/>
              <a:ext cx="615600" cy="3852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1DABE8B3-CB2D-A3C3-7648-4E049A44AED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113509" y="1034233"/>
                <a:ext cx="7232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DDED642C-50AF-7FB0-A96C-5A26EB3198CF}"/>
                  </a:ext>
                </a:extLst>
              </p14:cNvPr>
              <p14:cNvContentPartPr/>
              <p14:nvPr/>
            </p14:nvContentPartPr>
            <p14:xfrm>
              <a:off x="8103789" y="1326193"/>
              <a:ext cx="1008360" cy="5796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DDED642C-50AF-7FB0-A96C-5A26EB3198C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49789" y="1218553"/>
                <a:ext cx="11160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1E592E5E-C9AC-B82C-2824-71F0C6B4492C}"/>
                  </a:ext>
                </a:extLst>
              </p14:cNvPr>
              <p14:cNvContentPartPr/>
              <p14:nvPr/>
            </p14:nvContentPartPr>
            <p14:xfrm>
              <a:off x="8125029" y="1426273"/>
              <a:ext cx="976320" cy="2160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1E592E5E-C9AC-B82C-2824-71F0C6B4492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071029" y="1318273"/>
                <a:ext cx="10839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E604F488-ABE5-0B2F-DA00-327A80D5A69A}"/>
                  </a:ext>
                </a:extLst>
              </p14:cNvPr>
              <p14:cNvContentPartPr/>
              <p14:nvPr/>
            </p14:nvContentPartPr>
            <p14:xfrm>
              <a:off x="8931069" y="1333033"/>
              <a:ext cx="361080" cy="6408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E604F488-ABE5-0B2F-DA00-327A80D5A69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77069" y="1225033"/>
                <a:ext cx="468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DD0B1CE2-8134-25A3-2089-0C56F12735D3}"/>
                  </a:ext>
                </a:extLst>
              </p14:cNvPr>
              <p14:cNvContentPartPr/>
              <p14:nvPr/>
            </p14:nvContentPartPr>
            <p14:xfrm>
              <a:off x="8145909" y="1587553"/>
              <a:ext cx="766440" cy="7236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DD0B1CE2-8134-25A3-2089-0C56F12735D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092269" y="1479553"/>
                <a:ext cx="8740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7A198910-5B04-322E-5A1D-9896D25BF7CC}"/>
                  </a:ext>
                </a:extLst>
              </p14:cNvPr>
              <p14:cNvContentPartPr/>
              <p14:nvPr/>
            </p14:nvContentPartPr>
            <p14:xfrm>
              <a:off x="8095149" y="1663873"/>
              <a:ext cx="763920" cy="129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7A198910-5B04-322E-5A1D-9896D25BF7C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041509" y="1555873"/>
                <a:ext cx="8715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24A55FA-66F5-B4B3-3A66-2D793CA151C1}"/>
                  </a:ext>
                </a:extLst>
              </p14:cNvPr>
              <p14:cNvContentPartPr/>
              <p14:nvPr/>
            </p14:nvContentPartPr>
            <p14:xfrm>
              <a:off x="8812269" y="1525273"/>
              <a:ext cx="254880" cy="4572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24A55FA-66F5-B4B3-3A66-2D793CA151C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758269" y="1417273"/>
                <a:ext cx="3625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C2A19D45-462E-DBA3-DA3F-62165ECD81BE}"/>
                  </a:ext>
                </a:extLst>
              </p14:cNvPr>
              <p14:cNvContentPartPr/>
              <p14:nvPr/>
            </p14:nvContentPartPr>
            <p14:xfrm>
              <a:off x="10496520" y="1039993"/>
              <a:ext cx="679320" cy="5112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C2A19D45-462E-DBA3-DA3F-62165ECD81B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442880" y="932353"/>
                <a:ext cx="7869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B9A8E560-1D44-A9F6-D8C6-1B7A36B2F3B9}"/>
                  </a:ext>
                </a:extLst>
              </p14:cNvPr>
              <p14:cNvContentPartPr/>
              <p14:nvPr/>
            </p14:nvContentPartPr>
            <p14:xfrm>
              <a:off x="10663920" y="1146193"/>
              <a:ext cx="620280" cy="4284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B9A8E560-1D44-A9F6-D8C6-1B7A36B2F3B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610280" y="1038193"/>
                <a:ext cx="727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86D177F4-0E45-F64E-01BD-A7FFA0713DDA}"/>
                  </a:ext>
                </a:extLst>
              </p14:cNvPr>
              <p14:cNvContentPartPr/>
              <p14:nvPr/>
            </p14:nvContentPartPr>
            <p14:xfrm>
              <a:off x="10492200" y="1328713"/>
              <a:ext cx="1078200" cy="3852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86D177F4-0E45-F64E-01BD-A7FFA0713DD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438560" y="1220713"/>
                <a:ext cx="11858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46ACFAE3-44B7-5786-FF0A-90951D79CAFF}"/>
                  </a:ext>
                </a:extLst>
              </p14:cNvPr>
              <p14:cNvContentPartPr/>
              <p14:nvPr/>
            </p14:nvContentPartPr>
            <p14:xfrm>
              <a:off x="10522080" y="1498273"/>
              <a:ext cx="696240" cy="4284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46ACFAE3-44B7-5786-FF0A-90951D79CAF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468080" y="1390633"/>
                <a:ext cx="8038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63F2CE6B-EA7C-2285-9F23-6905D1837311}"/>
                  </a:ext>
                </a:extLst>
              </p14:cNvPr>
              <p14:cNvContentPartPr/>
              <p14:nvPr/>
            </p14:nvContentPartPr>
            <p14:xfrm>
              <a:off x="10543320" y="1646953"/>
              <a:ext cx="823320" cy="6408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63F2CE6B-EA7C-2285-9F23-6905D183731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89320" y="1538953"/>
                <a:ext cx="9309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D142BF21-6B42-7701-FF2E-05C44BE2CDF1}"/>
                  </a:ext>
                </a:extLst>
              </p14:cNvPr>
              <p14:cNvContentPartPr/>
              <p14:nvPr/>
            </p14:nvContentPartPr>
            <p14:xfrm>
              <a:off x="11268720" y="1330513"/>
              <a:ext cx="412560" cy="9612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D142BF21-6B42-7701-FF2E-05C44BE2CDF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215080" y="1222513"/>
                <a:ext cx="5202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9DAF28A2-C262-AFA3-4097-F2C7C9FD8E06}"/>
                  </a:ext>
                </a:extLst>
              </p14:cNvPr>
              <p14:cNvContentPartPr/>
              <p14:nvPr/>
            </p14:nvContentPartPr>
            <p14:xfrm>
              <a:off x="849600" y="4400942"/>
              <a:ext cx="582120" cy="3492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9DAF28A2-C262-AFA3-4097-F2C7C9FD8E0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95600" y="4293302"/>
                <a:ext cx="6897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CA17E621-BFB2-4C3D-6024-AEE8098813ED}"/>
                  </a:ext>
                </a:extLst>
              </p14:cNvPr>
              <p14:cNvContentPartPr/>
              <p14:nvPr/>
            </p14:nvContentPartPr>
            <p14:xfrm>
              <a:off x="824040" y="4513982"/>
              <a:ext cx="733680" cy="2124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CA17E621-BFB2-4C3D-6024-AEE8098813E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70400" y="4406342"/>
                <a:ext cx="8413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8BB6B120-B432-CC4D-92F8-D2E81B40F8DF}"/>
                  </a:ext>
                </a:extLst>
              </p14:cNvPr>
              <p14:cNvContentPartPr/>
              <p14:nvPr/>
            </p14:nvContentPartPr>
            <p14:xfrm>
              <a:off x="870480" y="4705862"/>
              <a:ext cx="1129680" cy="2484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8BB6B120-B432-CC4D-92F8-D2E81B40F8D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16480" y="4597862"/>
                <a:ext cx="12373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9A0D8A70-7F52-B6DF-3D1A-0F6D2E599C32}"/>
                  </a:ext>
                </a:extLst>
              </p14:cNvPr>
              <p14:cNvContentPartPr/>
              <p14:nvPr/>
            </p14:nvContentPartPr>
            <p14:xfrm>
              <a:off x="891000" y="4807382"/>
              <a:ext cx="1205640" cy="4896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9A0D8A70-7F52-B6DF-3D1A-0F6D2E599C3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37360" y="4699382"/>
                <a:ext cx="13132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71EE07CF-EB90-1449-42E1-43760845D556}"/>
                  </a:ext>
                </a:extLst>
              </p14:cNvPr>
              <p14:cNvContentPartPr/>
              <p14:nvPr/>
            </p14:nvContentPartPr>
            <p14:xfrm>
              <a:off x="907200" y="4939142"/>
              <a:ext cx="993240" cy="3636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71EE07CF-EB90-1449-42E1-43760845D55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3560" y="4831142"/>
                <a:ext cx="1100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72A5B3FF-7C05-2DEC-91F4-4A1E4FBE9536}"/>
                  </a:ext>
                </a:extLst>
              </p14:cNvPr>
              <p14:cNvContentPartPr/>
              <p14:nvPr/>
            </p14:nvContentPartPr>
            <p14:xfrm>
              <a:off x="821880" y="5077382"/>
              <a:ext cx="883080" cy="30240"/>
            </p14:xfrm>
          </p:contentPart>
        </mc:Choice>
        <mc:Fallback xmlns=""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72A5B3FF-7C05-2DEC-91F4-4A1E4FBE953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67880" y="4969742"/>
                <a:ext cx="9907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83952913-D5C4-5D4F-19C4-499AB225AC64}"/>
                  </a:ext>
                </a:extLst>
              </p14:cNvPr>
              <p14:cNvContentPartPr/>
              <p14:nvPr/>
            </p14:nvContentPartPr>
            <p14:xfrm>
              <a:off x="3230615" y="4442681"/>
              <a:ext cx="772560" cy="4788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83952913-D5C4-5D4F-19C4-499AB225AC6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176975" y="4334681"/>
                <a:ext cx="8802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CD612594-22E1-2BD4-064A-3552BB327D95}"/>
                  </a:ext>
                </a:extLst>
              </p14:cNvPr>
              <p14:cNvContentPartPr/>
              <p14:nvPr/>
            </p14:nvContentPartPr>
            <p14:xfrm>
              <a:off x="3247535" y="4583081"/>
              <a:ext cx="595800" cy="2700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CD612594-22E1-2BD4-064A-3552BB327D9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193895" y="4475441"/>
                <a:ext cx="703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2A380611-91D2-B39A-6FA4-28693221D922}"/>
                  </a:ext>
                </a:extLst>
              </p14:cNvPr>
              <p14:cNvContentPartPr/>
              <p14:nvPr/>
            </p14:nvContentPartPr>
            <p14:xfrm>
              <a:off x="3233135" y="4760201"/>
              <a:ext cx="1166400" cy="3672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2A380611-91D2-B39A-6FA4-28693221D92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79495" y="4652201"/>
                <a:ext cx="12740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7A3800B-0133-318C-4F57-EE75E14A9BA1}"/>
                  </a:ext>
                </a:extLst>
              </p14:cNvPr>
              <p14:cNvContentPartPr/>
              <p14:nvPr/>
            </p14:nvContentPartPr>
            <p14:xfrm>
              <a:off x="3252575" y="4939481"/>
              <a:ext cx="912960" cy="2700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7A3800B-0133-318C-4F57-EE75E14A9BA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198575" y="4831481"/>
                <a:ext cx="10206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38AD6281-9931-B624-2565-8786C63973C7}"/>
                  </a:ext>
                </a:extLst>
              </p14:cNvPr>
              <p14:cNvContentPartPr/>
              <p14:nvPr/>
            </p14:nvContentPartPr>
            <p14:xfrm>
              <a:off x="3259775" y="5077361"/>
              <a:ext cx="703080" cy="3708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38AD6281-9931-B624-2565-8786C63973C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206135" y="4969721"/>
                <a:ext cx="8107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8D4A5E3D-7C73-58A7-ED4E-D63E5BACFDCF}"/>
                  </a:ext>
                </a:extLst>
              </p14:cNvPr>
              <p14:cNvContentPartPr/>
              <p14:nvPr/>
            </p14:nvContentPartPr>
            <p14:xfrm>
              <a:off x="5654702" y="4419578"/>
              <a:ext cx="680400" cy="2592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8D4A5E3D-7C73-58A7-ED4E-D63E5BACFDC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601062" y="4311578"/>
                <a:ext cx="7880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3F55F7F8-47DC-BE18-8FD7-3035DAC0A487}"/>
                  </a:ext>
                </a:extLst>
              </p14:cNvPr>
              <p14:cNvContentPartPr/>
              <p14:nvPr/>
            </p14:nvContentPartPr>
            <p14:xfrm>
              <a:off x="5634902" y="4530098"/>
              <a:ext cx="758880" cy="2808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3F55F7F8-47DC-BE18-8FD7-3035DAC0A48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581262" y="4422458"/>
                <a:ext cx="8665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BF1BE851-C531-740E-BB43-933D1068676B}"/>
                  </a:ext>
                </a:extLst>
              </p14:cNvPr>
              <p14:cNvContentPartPr/>
              <p14:nvPr/>
            </p14:nvContentPartPr>
            <p14:xfrm>
              <a:off x="5562182" y="4754018"/>
              <a:ext cx="1299600" cy="6408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BF1BE851-C531-740E-BB43-933D1068676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508182" y="4646378"/>
                <a:ext cx="14072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89D024DB-F68A-39D9-F04F-3BFCCE748FC3}"/>
                  </a:ext>
                </a:extLst>
              </p14:cNvPr>
              <p14:cNvContentPartPr/>
              <p14:nvPr/>
            </p14:nvContentPartPr>
            <p14:xfrm>
              <a:off x="5679902" y="4941218"/>
              <a:ext cx="943920" cy="48960"/>
            </p14:xfrm>
          </p:contentPart>
        </mc:Choice>
        <mc:Fallback xmlns=""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89D024DB-F68A-39D9-F04F-3BFCCE748FC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626262" y="4833578"/>
                <a:ext cx="10515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0EE9E739-167F-2589-D149-312B3CCBDCC9}"/>
                  </a:ext>
                </a:extLst>
              </p14:cNvPr>
              <p14:cNvContentPartPr/>
              <p14:nvPr/>
            </p14:nvContentPartPr>
            <p14:xfrm>
              <a:off x="5714822" y="5088818"/>
              <a:ext cx="740160" cy="1908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0EE9E739-167F-2589-D149-312B3CCBDCC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660822" y="4981178"/>
                <a:ext cx="8478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C70323E5-DA3C-BBEE-00DD-0666513093D8}"/>
                  </a:ext>
                </a:extLst>
              </p14:cNvPr>
              <p14:cNvContentPartPr/>
              <p14:nvPr/>
            </p14:nvContentPartPr>
            <p14:xfrm>
              <a:off x="8014502" y="4431098"/>
              <a:ext cx="763560" cy="75240"/>
            </p14:xfrm>
          </p:contentPart>
        </mc:Choice>
        <mc:Fallback xmlns=""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C70323E5-DA3C-BBEE-00DD-0666513093D8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960862" y="4323098"/>
                <a:ext cx="8712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29D2AD1B-D9C8-C303-43F6-8188617FE5A8}"/>
                  </a:ext>
                </a:extLst>
              </p14:cNvPr>
              <p14:cNvContentPartPr/>
              <p14:nvPr/>
            </p14:nvContentPartPr>
            <p14:xfrm>
              <a:off x="8028542" y="4580138"/>
              <a:ext cx="732600" cy="4284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29D2AD1B-D9C8-C303-43F6-8188617FE5A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974542" y="4472138"/>
                <a:ext cx="8402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1C738F20-5EA3-8DF2-BE6F-D810F122839D}"/>
                  </a:ext>
                </a:extLst>
              </p14:cNvPr>
              <p14:cNvContentPartPr/>
              <p14:nvPr/>
            </p14:nvContentPartPr>
            <p14:xfrm>
              <a:off x="8026382" y="4726658"/>
              <a:ext cx="1267920" cy="39600"/>
            </p14:xfrm>
          </p:contentPart>
        </mc:Choice>
        <mc:Fallback xmlns=""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1C738F20-5EA3-8DF2-BE6F-D810F122839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972382" y="4618658"/>
                <a:ext cx="13755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9890595A-66AE-CEAC-3ED4-6AAC43A69FF5}"/>
                  </a:ext>
                </a:extLst>
              </p14:cNvPr>
              <p14:cNvContentPartPr/>
              <p14:nvPr/>
            </p14:nvContentPartPr>
            <p14:xfrm>
              <a:off x="8058422" y="4890458"/>
              <a:ext cx="857160" cy="3960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9890595A-66AE-CEAC-3ED4-6AAC43A69FF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004782" y="4782818"/>
                <a:ext cx="9648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07D63B7E-D7E7-1488-B008-5BA9DA2A16B6}"/>
                  </a:ext>
                </a:extLst>
              </p14:cNvPr>
              <p14:cNvContentPartPr/>
              <p14:nvPr/>
            </p14:nvContentPartPr>
            <p14:xfrm>
              <a:off x="8063102" y="5009618"/>
              <a:ext cx="943920" cy="2664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07D63B7E-D7E7-1488-B008-5BA9DA2A16B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009462" y="4901618"/>
                <a:ext cx="1051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422B7B73-A1EC-EBF2-4868-358AE317A6DA}"/>
                  </a:ext>
                </a:extLst>
              </p14:cNvPr>
              <p14:cNvContentPartPr/>
              <p14:nvPr/>
            </p14:nvContentPartPr>
            <p14:xfrm>
              <a:off x="8144102" y="5107538"/>
              <a:ext cx="448200" cy="2232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422B7B73-A1EC-EBF2-4868-358AE317A6D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090102" y="4999538"/>
                <a:ext cx="55584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86" name="文本框 85">
            <a:extLst>
              <a:ext uri="{FF2B5EF4-FFF2-40B4-BE49-F238E27FC236}">
                <a16:creationId xmlns:a16="http://schemas.microsoft.com/office/drawing/2014/main" id="{56C4CC28-3AAA-B859-7273-DD28BF350BDF}"/>
              </a:ext>
            </a:extLst>
          </p:cNvPr>
          <p:cNvSpPr txBox="1"/>
          <p:nvPr/>
        </p:nvSpPr>
        <p:spPr>
          <a:xfrm>
            <a:off x="5185300" y="251362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73E5E04-04F4-95AE-0700-FC82EFE5FA75}"/>
              </a:ext>
            </a:extLst>
          </p:cNvPr>
          <p:cNvSpPr txBox="1"/>
          <p:nvPr/>
        </p:nvSpPr>
        <p:spPr>
          <a:xfrm>
            <a:off x="9992637" y="4066848"/>
            <a:ext cx="21950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800" b="1" dirty="0"/>
              <a:t>Will</a:t>
            </a:r>
          </a:p>
          <a:p>
            <a:pPr algn="l"/>
            <a:r>
              <a:rPr lang="en-US" altLang="zh-CN" sz="2700" b="1" dirty="0"/>
              <a:t>Suffering</a:t>
            </a:r>
            <a:r>
              <a:rPr lang="en-US" altLang="zh-CN" sz="3800" b="1" dirty="0"/>
              <a:t> </a:t>
            </a:r>
          </a:p>
          <a:p>
            <a:pPr algn="l"/>
            <a:r>
              <a:rPr lang="en-US" altLang="zh-CN" sz="3800" b="1" dirty="0"/>
              <a:t>End?</a:t>
            </a:r>
            <a:endParaRPr lang="zh-CN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93381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桌子, 小, 男人&#10;&#10;AI 生成的内容可能不正确。">
            <a:extLst>
              <a:ext uri="{FF2B5EF4-FFF2-40B4-BE49-F238E27FC236}">
                <a16:creationId xmlns:a16="http://schemas.microsoft.com/office/drawing/2014/main" id="{DB87E364-4D5D-2BAF-81B7-AE96634E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64" t="2297" r="1302" b="26932"/>
          <a:stretch>
            <a:fillRect/>
          </a:stretch>
        </p:blipFill>
        <p:spPr>
          <a:xfrm rot="5400000">
            <a:off x="-110900" y="2096222"/>
            <a:ext cx="3751384" cy="265941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雪地上的风景&#10;&#10;AI 生成的内容可能不正确。">
            <a:extLst>
              <a:ext uri="{FF2B5EF4-FFF2-40B4-BE49-F238E27FC236}">
                <a16:creationId xmlns:a16="http://schemas.microsoft.com/office/drawing/2014/main" id="{241CA9A7-DC34-D8CF-E9ED-64DE0978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59099" y="2145767"/>
            <a:ext cx="3751384" cy="25603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片包含 室内, 桌子, 地毯, 木&#10;&#10;AI 生成的内容可能不正确。">
            <a:extLst>
              <a:ext uri="{FF2B5EF4-FFF2-40B4-BE49-F238E27FC236}">
                <a16:creationId xmlns:a16="http://schemas.microsoft.com/office/drawing/2014/main" id="{414071B7-DAD7-86B9-3875-91FEE04C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00" r="1" b="123"/>
          <a:stretch>
            <a:fillRect/>
          </a:stretch>
        </p:blipFill>
        <p:spPr>
          <a:xfrm rot="16200000">
            <a:off x="5640193" y="2107241"/>
            <a:ext cx="3751385" cy="263736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山上的岩石&#10;&#10;AI 生成的内容可能不正确。">
            <a:extLst>
              <a:ext uri="{FF2B5EF4-FFF2-40B4-BE49-F238E27FC236}">
                <a16:creationId xmlns:a16="http://schemas.microsoft.com/office/drawing/2014/main" id="{9C13F9E8-B322-518A-154C-72FC5CC80D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15" r="1" b="1816"/>
          <a:stretch>
            <a:fillRect/>
          </a:stretch>
        </p:blipFill>
        <p:spPr>
          <a:xfrm rot="16200000">
            <a:off x="8525131" y="2101853"/>
            <a:ext cx="3751386" cy="26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人在路上走&#10;&#10;AI 生成的内容可能不正确。">
            <a:extLst>
              <a:ext uri="{FF2B5EF4-FFF2-40B4-BE49-F238E27FC236}">
                <a16:creationId xmlns:a16="http://schemas.microsoft.com/office/drawing/2014/main" id="{FFE71335-9445-B202-9345-47D20D855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80495" y="0"/>
            <a:ext cx="7509981" cy="5125554"/>
          </a:xfrm>
          <a:prstGeom prst="rect">
            <a:avLst/>
          </a:prstGeom>
        </p:spPr>
      </p:pic>
      <p:pic>
        <p:nvPicPr>
          <p:cNvPr id="3" name="图片 2" descr="图片包含 图示&#10;&#10;AI 生成的内容可能不正确。">
            <a:extLst>
              <a:ext uri="{FF2B5EF4-FFF2-40B4-BE49-F238E27FC236}">
                <a16:creationId xmlns:a16="http://schemas.microsoft.com/office/drawing/2014/main" id="{1607828E-14D4-5B97-621A-E9E56277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33"/>
          <a:stretch>
            <a:fillRect/>
          </a:stretch>
        </p:blipFill>
        <p:spPr>
          <a:xfrm rot="5400000">
            <a:off x="-567158" y="2983043"/>
            <a:ext cx="4442109" cy="33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1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16</Words>
  <Application>Microsoft Macintosh PowerPoint</Application>
  <PresentationFormat>宽屏</PresentationFormat>
  <Paragraphs>7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 THAT PAIN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ＹＵＮＳＨＵ ＨＵ</dc:creator>
  <cp:lastModifiedBy>ＹＵＮＳＨＵ ＨＵ</cp:lastModifiedBy>
  <cp:revision>5</cp:revision>
  <dcterms:created xsi:type="dcterms:W3CDTF">2025-11-19T03:38:54Z</dcterms:created>
  <dcterms:modified xsi:type="dcterms:W3CDTF">2025-12-04T04:04:49Z</dcterms:modified>
</cp:coreProperties>
</file>